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9" r:id="rId2"/>
    <p:sldId id="257" r:id="rId3"/>
    <p:sldId id="258" r:id="rId4"/>
  </p:sldIdLst>
  <p:sldSz cx="10694988" cy="7562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24" y="1237717"/>
            <a:ext cx="9090740" cy="2632992"/>
          </a:xfrm>
        </p:spPr>
        <p:txBody>
          <a:bodyPr anchor="b"/>
          <a:lstStyle>
            <a:lvl1pPr algn="ctr">
              <a:defRPr sz="661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874" y="3972247"/>
            <a:ext cx="8021241" cy="1825938"/>
          </a:xfrm>
        </p:spPr>
        <p:txBody>
          <a:bodyPr/>
          <a:lstStyle>
            <a:lvl1pPr marL="0" indent="0" algn="ctr">
              <a:buNone/>
              <a:defRPr sz="2647"/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48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49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601" y="402652"/>
            <a:ext cx="2306107" cy="64091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281" y="402652"/>
            <a:ext cx="6784633" cy="64091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62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34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711" y="1885463"/>
            <a:ext cx="9224427" cy="3145935"/>
          </a:xfrm>
        </p:spPr>
        <p:txBody>
          <a:bodyPr anchor="b"/>
          <a:lstStyle>
            <a:lvl1pPr>
              <a:defRPr sz="661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711" y="5061159"/>
            <a:ext cx="9224427" cy="1654373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/>
                </a:solidFill>
              </a:defRPr>
            </a:lvl1pPr>
            <a:lvl2pPr marL="50420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15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280" y="2013259"/>
            <a:ext cx="4545370" cy="47985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4338" y="2013259"/>
            <a:ext cx="4545370" cy="47985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9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74" y="402654"/>
            <a:ext cx="9224427" cy="146180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74" y="1853949"/>
            <a:ext cx="4524481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74" y="2762541"/>
            <a:ext cx="4524481" cy="40632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4338" y="1853949"/>
            <a:ext cx="4546763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4338" y="2762541"/>
            <a:ext cx="4546763" cy="40632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04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42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93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73" y="504190"/>
            <a:ext cx="3449412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763" y="1088912"/>
            <a:ext cx="5414338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73" y="2268855"/>
            <a:ext cx="3449412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5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73" y="504190"/>
            <a:ext cx="3449412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763" y="1088912"/>
            <a:ext cx="5414338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73" y="2268855"/>
            <a:ext cx="3449412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71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281" y="402654"/>
            <a:ext cx="9224427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281" y="2013259"/>
            <a:ext cx="9224427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281" y="7009643"/>
            <a:ext cx="240637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2856-0BAC-AF44-9C95-31493245A990}" type="datetimeFigureOut">
              <a:rPr lang="es-ES" smtClean="0"/>
              <a:t>28/11/22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715" y="7009643"/>
            <a:ext cx="3609558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3335" y="7009643"/>
            <a:ext cx="240637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D646-3F40-D14A-9052-97EBCF8B41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09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49F5D2-4355-93F1-2C53-BC6D45C25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7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8E5E0B1-6B5D-2AD2-89EE-C21215A6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3175"/>
            <a:ext cx="106934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845B02-B0FC-D825-335F-37F833D2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" y="0"/>
            <a:ext cx="10692000" cy="7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06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Macintosh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Iñigo Perez-Madero</dc:creator>
  <cp:lastModifiedBy>Iñigo Perez-Madero</cp:lastModifiedBy>
  <cp:revision>7</cp:revision>
  <dcterms:created xsi:type="dcterms:W3CDTF">2021-03-16T17:03:59Z</dcterms:created>
  <dcterms:modified xsi:type="dcterms:W3CDTF">2022-11-28T09:27:34Z</dcterms:modified>
</cp:coreProperties>
</file>