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9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95" d="100"/>
          <a:sy n="95" d="100"/>
        </p:scale>
        <p:origin x="16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32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33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29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7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24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57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8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90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048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48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930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4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5134A-2C13-B086-FD6E-DBC63D43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D5BDCF3-7A71-3689-362E-17A060FD7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-1"/>
            <a:ext cx="10691813" cy="7555379"/>
          </a:xfrm>
        </p:spPr>
      </p:pic>
    </p:spTree>
    <p:extLst>
      <p:ext uri="{BB962C8B-B14F-4D97-AF65-F5344CB8AC3E}">
        <p14:creationId xmlns:p14="http://schemas.microsoft.com/office/powerpoint/2010/main" val="13502804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Iñigo Perez-Madero</dc:creator>
  <cp:lastModifiedBy>ANGELES MARTINEZ PADUA</cp:lastModifiedBy>
  <cp:revision>3</cp:revision>
  <dcterms:created xsi:type="dcterms:W3CDTF">2025-03-24T11:44:25Z</dcterms:created>
  <dcterms:modified xsi:type="dcterms:W3CDTF">2026-06-23T17:08:55Z</dcterms:modified>
</cp:coreProperties>
</file>