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58" r:id="rId2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74"/>
  </p:normalViewPr>
  <p:slideViewPr>
    <p:cSldViewPr snapToGrid="0">
      <p:cViewPr varScale="1">
        <p:scale>
          <a:sx n="95" d="100"/>
          <a:sy n="95" d="100"/>
        </p:scale>
        <p:origin x="160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63278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833373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18299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8777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12404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577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4683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4890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0486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1483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9307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A4A363-1418-8546-BD62-E153EB7881B8}" type="datetimeFigureOut">
              <a:rPr lang="es-ES" smtClean="0"/>
              <a:t>23/06/2026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27A43-B744-9142-B436-DF889D7F65A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114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6A0330-D99F-4367-72C5-8D5F34769D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F7F6119A-A1C8-087E-AEE1-AA749CA71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0" y="-1"/>
            <a:ext cx="10691813" cy="7555379"/>
          </a:xfrm>
        </p:spPr>
      </p:pic>
    </p:spTree>
    <p:extLst>
      <p:ext uri="{BB962C8B-B14F-4D97-AF65-F5344CB8AC3E}">
        <p14:creationId xmlns:p14="http://schemas.microsoft.com/office/powerpoint/2010/main" val="199021080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</TotalTime>
  <Words>0</Words>
  <Application>Microsoft Office PowerPoint</Application>
  <PresentationFormat>Personalizado</PresentationFormat>
  <Paragraphs>0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Iñigo Perez-Madero</dc:creator>
  <cp:lastModifiedBy>ANGELES MARTINEZ PADUA</cp:lastModifiedBy>
  <cp:revision>3</cp:revision>
  <dcterms:created xsi:type="dcterms:W3CDTF">2025-03-24T11:44:25Z</dcterms:created>
  <dcterms:modified xsi:type="dcterms:W3CDTF">2026-06-23T17:08:38Z</dcterms:modified>
</cp:coreProperties>
</file>