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7" r:id="rId2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>
      <p:cViewPr varScale="1">
        <p:scale>
          <a:sx n="95" d="100"/>
          <a:sy n="95" d="100"/>
        </p:scale>
        <p:origin x="160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23/06/2026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6327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23/06/2026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3337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23/06/2026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8299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23/06/2026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777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23/06/2026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1240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23/06/2026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2577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23/06/2026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683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23/06/2026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8908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23/06/2026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0486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23/06/2026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1483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23/06/2026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9307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4A363-1418-8546-BD62-E153EB7881B8}" type="datetimeFigureOut">
              <a:rPr lang="es-ES" smtClean="0"/>
              <a:t>23/06/2026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148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B6A023-85F2-F06C-D92C-0837CEA5B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47D8A6E7-D66B-0989-72CD-E03EA2FC72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0" y="-1"/>
            <a:ext cx="10691813" cy="7555379"/>
          </a:xfrm>
        </p:spPr>
      </p:pic>
    </p:spTree>
    <p:extLst>
      <p:ext uri="{BB962C8B-B14F-4D97-AF65-F5344CB8AC3E}">
        <p14:creationId xmlns:p14="http://schemas.microsoft.com/office/powerpoint/2010/main" val="30283863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</TotalTime>
  <Words>0</Words>
  <Application>Microsoft Office PowerPoint</Application>
  <PresentationFormat>Personalizado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Iñigo Perez-Madero</dc:creator>
  <cp:lastModifiedBy>ANGELES MARTINEZ PADUA</cp:lastModifiedBy>
  <cp:revision>3</cp:revision>
  <dcterms:created xsi:type="dcterms:W3CDTF">2025-03-24T11:44:25Z</dcterms:created>
  <dcterms:modified xsi:type="dcterms:W3CDTF">2026-06-23T17:08:02Z</dcterms:modified>
</cp:coreProperties>
</file>