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7" r:id="rId2"/>
    <p:sldId id="258" r:id="rId3"/>
    <p:sldId id="259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96" d="100"/>
          <a:sy n="96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32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48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30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3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29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7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24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5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83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90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48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A363-1418-8546-BD62-E153EB7881B8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7A43-B744-9142-B436-DF889D7F65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4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6A023-85F2-F06C-D92C-0837CEA5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D8A6E7-D66B-0989-72CD-E03EA2FC7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-1"/>
            <a:ext cx="10691813" cy="7555379"/>
          </a:xfrm>
        </p:spPr>
      </p:pic>
    </p:spTree>
    <p:extLst>
      <p:ext uri="{BB962C8B-B14F-4D97-AF65-F5344CB8AC3E}">
        <p14:creationId xmlns:p14="http://schemas.microsoft.com/office/powerpoint/2010/main" val="302838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A0330-D99F-4367-72C5-8D5F3476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7F6119A-A1C8-087E-AEE1-AA749CA71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-1"/>
            <a:ext cx="10691813" cy="7555379"/>
          </a:xfrm>
        </p:spPr>
      </p:pic>
    </p:spTree>
    <p:extLst>
      <p:ext uri="{BB962C8B-B14F-4D97-AF65-F5344CB8AC3E}">
        <p14:creationId xmlns:p14="http://schemas.microsoft.com/office/powerpoint/2010/main" val="199021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5134A-2C13-B086-FD6E-DBC63D43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5BDCF3-7A71-3689-362E-17A060FD7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-1"/>
            <a:ext cx="10691813" cy="7555379"/>
          </a:xfrm>
        </p:spPr>
      </p:pic>
    </p:spTree>
    <p:extLst>
      <p:ext uri="{BB962C8B-B14F-4D97-AF65-F5344CB8AC3E}">
        <p14:creationId xmlns:p14="http://schemas.microsoft.com/office/powerpoint/2010/main" val="1350280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</TotalTime>
  <Words>0</Words>
  <Application>Microsoft Office PowerPoint</Application>
  <PresentationFormat>Personalizado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Iñigo Perez-Madero</dc:creator>
  <cp:lastModifiedBy>Angeles Martinez Padua</cp:lastModifiedBy>
  <cp:revision>2</cp:revision>
  <dcterms:created xsi:type="dcterms:W3CDTF">2025-03-24T11:44:25Z</dcterms:created>
  <dcterms:modified xsi:type="dcterms:W3CDTF">2025-11-12T10:24:28Z</dcterms:modified>
</cp:coreProperties>
</file>