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102" y="-36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8947150"/>
            <a:ext cx="7561263" cy="71438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8" name="Picture 2" descr="C:\Users\Jorge\Documents\Mis cosas\00 Proyecto\Presentacion\CIV\escudo_NB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48414"/>
          <a:stretch>
            <a:fillRect/>
          </a:stretch>
        </p:blipFill>
        <p:spPr bwMode="auto">
          <a:xfrm>
            <a:off x="4568269" y="4189954"/>
            <a:ext cx="2992994" cy="5562916"/>
          </a:xfrm>
          <a:prstGeom prst="rect">
            <a:avLst/>
          </a:prstGeom>
          <a:noFill/>
        </p:spPr>
      </p:pic>
      <p:sp>
        <p:nvSpPr>
          <p:cNvPr id="9" name="1 Título"/>
          <p:cNvSpPr txBox="1">
            <a:spLocks/>
          </p:cNvSpPr>
          <p:nvPr userDrawn="1"/>
        </p:nvSpPr>
        <p:spPr>
          <a:xfrm>
            <a:off x="0" y="0"/>
            <a:ext cx="1811539" cy="10693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</a:t>
            </a:r>
            <a:r>
              <a:rPr lang="es-ES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Grado en Ingeniería Informática</a:t>
            </a:r>
          </a:p>
        </p:txBody>
      </p:sp>
      <p:sp>
        <p:nvSpPr>
          <p:cNvPr id="1029" name="9 CuadroTexto"/>
          <p:cNvSpPr txBox="1">
            <a:spLocks noChangeArrowheads="1"/>
          </p:cNvSpPr>
          <p:nvPr userDrawn="1"/>
        </p:nvSpPr>
        <p:spPr bwMode="auto">
          <a:xfrm>
            <a:off x="1811338" y="1395413"/>
            <a:ext cx="5749925" cy="1157287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650"/>
              </a:spcAft>
              <a:defRPr/>
            </a:pPr>
            <a:r>
              <a:rPr lang="es-ES" sz="3100" dirty="0" smtClean="0">
                <a:latin typeface="Georgia" pitchFamily="18" charset="0"/>
              </a:rPr>
              <a:t>UNIVERSIDAD DE ALMERIA</a:t>
            </a:r>
          </a:p>
          <a:p>
            <a:pPr algn="ctr" eaLnBrk="1" hangingPunct="1">
              <a:spcAft>
                <a:spcPts val="650"/>
              </a:spcAft>
              <a:defRPr/>
            </a:pPr>
            <a:endParaRPr lang="es-ES" sz="600" dirty="0" smtClean="0">
              <a:latin typeface="Georgia" pitchFamily="18" charset="0"/>
            </a:endParaRPr>
          </a:p>
          <a:p>
            <a:pPr algn="ctr" eaLnBrk="1" hangingPunct="1">
              <a:spcAft>
                <a:spcPts val="650"/>
              </a:spcAft>
              <a:defRPr/>
            </a:pPr>
            <a:r>
              <a:rPr lang="es-ES" sz="2000" dirty="0" smtClean="0">
                <a:latin typeface="Georgia" pitchFamily="18" charset="0"/>
              </a:rPr>
              <a:t>ESCUELA SUPERIOR DE INGENIERÍA</a:t>
            </a:r>
          </a:p>
        </p:txBody>
      </p:sp>
      <p:sp>
        <p:nvSpPr>
          <p:cNvPr id="1030" name="2 Subtítulo"/>
          <p:cNvSpPr txBox="1">
            <a:spLocks/>
          </p:cNvSpPr>
          <p:nvPr userDrawn="1"/>
        </p:nvSpPr>
        <p:spPr bwMode="auto">
          <a:xfrm>
            <a:off x="1338263" y="0"/>
            <a:ext cx="5294312" cy="79692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99569" tIns="49785" rIns="99569" bIns="49785" anchor="ctr"/>
          <a:lstStyle>
            <a:lvl1pPr marL="373063" indent="-3730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479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051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623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195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-ES" sz="3300" smtClean="0">
                <a:solidFill>
                  <a:schemeClr val="bg1"/>
                </a:solidFill>
                <a:latin typeface="Georgia" panose="02040502050405020303" pitchFamily="18" charset="0"/>
              </a:rPr>
              <a:t>TRABAJO FIN DE GRADO</a:t>
            </a:r>
          </a:p>
        </p:txBody>
      </p:sp>
      <p:sp>
        <p:nvSpPr>
          <p:cNvPr id="1031" name="17 CuadroTexto"/>
          <p:cNvSpPr txBox="1">
            <a:spLocks noChangeArrowheads="1"/>
          </p:cNvSpPr>
          <p:nvPr userDrawn="1"/>
        </p:nvSpPr>
        <p:spPr bwMode="auto">
          <a:xfrm>
            <a:off x="1811338" y="8231188"/>
            <a:ext cx="5749925" cy="438150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50"/>
              </a:spcAft>
              <a:defRPr/>
            </a:pP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Curso </a:t>
            </a: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2023/2024</a:t>
            </a:r>
            <a:endParaRPr lang="es-ES" sz="2200" b="1" dirty="0" smtClean="0">
              <a:solidFill>
                <a:srgbClr val="632523"/>
              </a:solidFill>
              <a:latin typeface="Georgia" pitchFamily="18" charset="0"/>
            </a:endParaRPr>
          </a:p>
        </p:txBody>
      </p:sp>
      <p:sp>
        <p:nvSpPr>
          <p:cNvPr id="1032" name="Rectangle 15"/>
          <p:cNvSpPr>
            <a:spLocks noChangeArrowheads="1"/>
          </p:cNvSpPr>
          <p:nvPr userDrawn="1"/>
        </p:nvSpPr>
        <p:spPr bwMode="auto">
          <a:xfrm>
            <a:off x="0" y="0"/>
            <a:ext cx="201613" cy="377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ES" smtClean="0">
              <a:latin typeface="Calibri" panose="020F0502020204030204" pitchFamily="34" charset="0"/>
            </a:endParaRPr>
          </a:p>
        </p:txBody>
      </p:sp>
      <p:sp>
        <p:nvSpPr>
          <p:cNvPr id="1033" name="20 CuadroTexto"/>
          <p:cNvSpPr txBox="1">
            <a:spLocks noChangeArrowheads="1"/>
          </p:cNvSpPr>
          <p:nvPr userDrawn="1"/>
        </p:nvSpPr>
        <p:spPr bwMode="auto">
          <a:xfrm>
            <a:off x="1811338" y="8967788"/>
            <a:ext cx="5749925" cy="439097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z="1700" b="1" dirty="0" smtClean="0">
                <a:solidFill>
                  <a:srgbClr val="632523"/>
                </a:solidFill>
                <a:latin typeface="Georgia" pitchFamily="18" charset="0"/>
              </a:rPr>
              <a:t>Alumno/a</a:t>
            </a: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1034" name="22 CuadroTexto"/>
          <p:cNvSpPr txBox="1">
            <a:spLocks noChangeArrowheads="1"/>
          </p:cNvSpPr>
          <p:nvPr userDrawn="1"/>
        </p:nvSpPr>
        <p:spPr bwMode="auto">
          <a:xfrm>
            <a:off x="1851025" y="9736138"/>
            <a:ext cx="5638800" cy="362152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ts val="300"/>
              </a:spcAft>
              <a:defRPr/>
            </a:pPr>
            <a:r>
              <a:rPr lang="es-ES" sz="1700" b="1" dirty="0" smtClean="0">
                <a:solidFill>
                  <a:srgbClr val="632523"/>
                </a:solidFill>
                <a:latin typeface="Georgia" pitchFamily="18" charset="0"/>
              </a:rPr>
              <a:t>Director/es:</a:t>
            </a:r>
          </a:p>
        </p:txBody>
      </p:sp>
      <p:pic>
        <p:nvPicPr>
          <p:cNvPr id="1035" name="Picture 2"/>
          <p:cNvPicPr>
            <a:picLocks noChangeAspect="1" noChangeArrowheads="1"/>
          </p:cNvPicPr>
          <p:nvPr userDrawn="1"/>
        </p:nvPicPr>
        <p:blipFill>
          <a:blip r:embed="rId4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-36513" y="-52388"/>
            <a:ext cx="1109663" cy="84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1811338" y="3109913"/>
            <a:ext cx="5749925" cy="3172891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“Título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completo del 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Trabajo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in de Grado de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la Universidad de 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Almería”</a:t>
            </a:r>
            <a:endParaRPr lang="es-ES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1922463" y="10027220"/>
            <a:ext cx="5592762" cy="623763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17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17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17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17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6415" y="9379148"/>
            <a:ext cx="5678810" cy="408319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eaLnBrk="1" hangingPunct="1">
              <a:defRPr/>
            </a:pPr>
            <a:r>
              <a:rPr lang="es-ES" sz="20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20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20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23</Words>
  <Application>Microsoft Office PowerPoint</Application>
  <PresentationFormat>Personalizado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“Título completo del Trabajo Fin de Grado de la Universidad de Almería”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Subdirección ESI</cp:lastModifiedBy>
  <cp:revision>47</cp:revision>
  <dcterms:created xsi:type="dcterms:W3CDTF">2009-08-08T14:05:54Z</dcterms:created>
  <dcterms:modified xsi:type="dcterms:W3CDTF">2023-09-18T10:14:26Z</dcterms:modified>
</cp:coreProperties>
</file>