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2544" y="67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49976" y="873948"/>
            <a:ext cx="5670960" cy="8097223"/>
          </a:xfrm>
          <a:prstGeom prst="rect">
            <a:avLst/>
          </a:prstGeom>
        </p:spPr>
        <p:txBody>
          <a:bodyPr lIns="99569" tIns="49785" rIns="99569" bIns="49785"/>
          <a:lstStyle>
            <a:lvl1pPr algn="just">
              <a:defRPr sz="1300" baseline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5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 bwMode="invGray">
          <a:xfrm>
            <a:off x="0" y="9053513"/>
            <a:ext cx="7561263" cy="71437"/>
          </a:xfrm>
          <a:prstGeom prst="rect">
            <a:avLst/>
          </a:prstGeom>
          <a:solidFill>
            <a:schemeClr val="tx1"/>
          </a:solidFill>
        </p:spPr>
        <p:txBody>
          <a:bodyPr lIns="99569" tIns="49785" rIns="99569" bIns="49785" anchor="ctr">
            <a:normAutofit fontScale="25000" lnSpcReduction="20000"/>
          </a:bodyPr>
          <a:lstStyle/>
          <a:p>
            <a:pPr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700" dirty="0">
              <a:solidFill>
                <a:schemeClr val="bg1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1027" name="7 CuadroTexto"/>
          <p:cNvSpPr txBox="1">
            <a:spLocks noChangeArrowheads="1"/>
          </p:cNvSpPr>
          <p:nvPr userDrawn="1"/>
        </p:nvSpPr>
        <p:spPr bwMode="auto">
          <a:xfrm>
            <a:off x="5186363" y="374650"/>
            <a:ext cx="1930400" cy="3778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dirty="0" smtClean="0">
                <a:solidFill>
                  <a:schemeClr val="bg1"/>
                </a:solidFill>
                <a:latin typeface="Calibri" panose="020F0502020204030204" pitchFamily="34" charset="0"/>
              </a:rPr>
              <a:t>Resumen</a:t>
            </a:r>
            <a:r>
              <a:rPr lang="en-US" dirty="0" smtClean="0">
                <a:solidFill>
                  <a:schemeClr val="bg1"/>
                </a:solidFill>
                <a:latin typeface="Calibri" panose="020F0502020204030204" pitchFamily="34" charset="0"/>
              </a:rPr>
              <a:t>/Abstract</a:t>
            </a:r>
          </a:p>
        </p:txBody>
      </p:sp>
      <p:sp>
        <p:nvSpPr>
          <p:cNvPr id="9" name="1 Título"/>
          <p:cNvSpPr txBox="1">
            <a:spLocks/>
          </p:cNvSpPr>
          <p:nvPr userDrawn="1"/>
        </p:nvSpPr>
        <p:spPr bwMode="auto">
          <a:xfrm>
            <a:off x="-27" y="0"/>
            <a:ext cx="1811539" cy="1069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            UNIVERSIDAD DE ALMERÍA</a:t>
            </a:r>
          </a:p>
        </p:txBody>
      </p:sp>
      <p:pic>
        <p:nvPicPr>
          <p:cNvPr id="1029" name="Picture 13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DEADA"/>
              </a:clrFrom>
              <a:clrTo>
                <a:srgbClr val="FDEADA">
                  <a:alpha val="0"/>
                </a:srgbClr>
              </a:clrTo>
            </a:clrChange>
          </a:blip>
          <a:srcRect l="11165" t="17279" r="5096" b="18382"/>
          <a:stretch>
            <a:fillRect/>
          </a:stretch>
        </p:blipFill>
        <p:spPr bwMode="auto">
          <a:xfrm>
            <a:off x="134938" y="8948738"/>
            <a:ext cx="1587500" cy="157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10 CuadroTexto"/>
          <p:cNvSpPr txBox="1">
            <a:spLocks noChangeArrowheads="1"/>
          </p:cNvSpPr>
          <p:nvPr userDrawn="1"/>
        </p:nvSpPr>
        <p:spPr bwMode="auto">
          <a:xfrm>
            <a:off x="2413000" y="10315575"/>
            <a:ext cx="4373379" cy="346764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sz="1600" dirty="0" smtClean="0">
                <a:latin typeface="Calibri" panose="020F0502020204030204" pitchFamily="34" charset="0"/>
              </a:rPr>
              <a:t>GRADO EN INGENIERÍA INFORMÁTICA, </a:t>
            </a:r>
            <a:r>
              <a:rPr lang="es-ES" sz="1600" dirty="0" smtClean="0">
                <a:latin typeface="Calibri" panose="020F0502020204030204" pitchFamily="34" charset="0"/>
              </a:rPr>
              <a:t>2024/2025</a:t>
            </a:r>
            <a:endParaRPr lang="es-ES" sz="1600" dirty="0" smtClean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5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CuadroTexto"/>
          <p:cNvSpPr txBox="1"/>
          <p:nvPr/>
        </p:nvSpPr>
        <p:spPr>
          <a:xfrm>
            <a:off x="1908423" y="1026790"/>
            <a:ext cx="5544616" cy="79203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s-E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96888" indent="-396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95363" indent="-80963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492250" indent="-1206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990725" indent="-16192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just"/>
            <a:endParaRPr lang="es-ES" sz="1400" dirty="0" smtClean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Personalizado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Rafael Guirado Clavijo</cp:lastModifiedBy>
  <cp:revision>14</cp:revision>
  <dcterms:created xsi:type="dcterms:W3CDTF">2009-08-09T17:21:40Z</dcterms:created>
  <dcterms:modified xsi:type="dcterms:W3CDTF">2024-10-07T18:56:41Z</dcterms:modified>
</cp:coreProperties>
</file>