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3">
  <p:sldMasterIdLst>
    <p:sldMasterId id="2147483660" r:id="rId1"/>
  </p:sldMasterIdLst>
  <p:notesMasterIdLst>
    <p:notesMasterId r:id="rId27"/>
  </p:notesMasterIdLst>
  <p:sldIdLst>
    <p:sldId id="256" r:id="rId2"/>
    <p:sldId id="258" r:id="rId3"/>
    <p:sldId id="257" r:id="rId4"/>
    <p:sldId id="259" r:id="rId5"/>
    <p:sldId id="261" r:id="rId6"/>
    <p:sldId id="260" r:id="rId7"/>
    <p:sldId id="263" r:id="rId8"/>
    <p:sldId id="262" r:id="rId9"/>
    <p:sldId id="266" r:id="rId10"/>
    <p:sldId id="265" r:id="rId11"/>
    <p:sldId id="264" r:id="rId12"/>
    <p:sldId id="267" r:id="rId13"/>
    <p:sldId id="270" r:id="rId14"/>
    <p:sldId id="284" r:id="rId15"/>
    <p:sldId id="268" r:id="rId16"/>
    <p:sldId id="269" r:id="rId17"/>
    <p:sldId id="271" r:id="rId18"/>
    <p:sldId id="283" r:id="rId19"/>
    <p:sldId id="275" r:id="rId20"/>
    <p:sldId id="274" r:id="rId21"/>
    <p:sldId id="277" r:id="rId22"/>
    <p:sldId id="276" r:id="rId23"/>
    <p:sldId id="282" r:id="rId24"/>
    <p:sldId id="278" r:id="rId25"/>
    <p:sldId id="279" r:id="rId26"/>
  </p:sldIdLst>
  <p:sldSz cx="9144000" cy="6858000" type="screen4x3"/>
  <p:notesSz cx="6858000" cy="9144000"/>
  <p:embeddedFontLst>
    <p:embeddedFont>
      <p:font typeface="Catamaran" panose="00000500000000000000" pitchFamily="2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31349E-DCA3-4491-8FFC-FF152F02A286}" type="doc">
      <dgm:prSet loTypeId="urn:microsoft.com/office/officeart/2005/8/layout/hierarchy6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A3F5D0C-CD35-44CB-B0B6-BC73A450AB3B}">
      <dgm:prSet phldrT="[Texto]" custT="1"/>
      <dgm:spPr/>
      <dgm:t>
        <a:bodyPr/>
        <a:lstStyle/>
        <a:p>
          <a:r>
            <a:rPr lang="es-ES" sz="1200" b="1" dirty="0" smtClean="0"/>
            <a:t>UNIVERSIDAD DE ALMERÍA</a:t>
          </a:r>
          <a:endParaRPr lang="es-ES" sz="1200" b="1" dirty="0"/>
        </a:p>
      </dgm:t>
    </dgm:pt>
    <dgm:pt modelId="{EE7B7E43-8076-46ED-99AE-9CF054C2B42D}" type="parTrans" cxnId="{74D7AA41-C9CB-411D-807B-2C14DEEBD26D}">
      <dgm:prSet/>
      <dgm:spPr/>
      <dgm:t>
        <a:bodyPr/>
        <a:lstStyle/>
        <a:p>
          <a:endParaRPr lang="es-ES"/>
        </a:p>
      </dgm:t>
    </dgm:pt>
    <dgm:pt modelId="{6404A752-33BA-4186-897D-A7E02CB1C033}" type="sibTrans" cxnId="{74D7AA41-C9CB-411D-807B-2C14DEEBD26D}">
      <dgm:prSet/>
      <dgm:spPr/>
      <dgm:t>
        <a:bodyPr/>
        <a:lstStyle/>
        <a:p>
          <a:endParaRPr lang="es-ES"/>
        </a:p>
      </dgm:t>
    </dgm:pt>
    <dgm:pt modelId="{0ED277B8-C1C6-41F3-B2C3-913D45B60E1C}" type="asst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1000" b="1" dirty="0" smtClean="0"/>
            <a:t>VICERRECTORADO DE POSTGRADO, EMPLEABILIDAD Y RELACIONES CON EMPRESAS E INSTITUCIONES</a:t>
          </a:r>
          <a:endParaRPr lang="es-ES" sz="1000" b="1" dirty="0"/>
        </a:p>
      </dgm:t>
    </dgm:pt>
    <dgm:pt modelId="{D2A8BE8B-9AE2-46C0-AED2-B8B49D555707}" type="parTrans" cxnId="{AECDE01E-9A95-471C-8316-70B21FBC7FEF}">
      <dgm:prSet/>
      <dgm:spPr/>
      <dgm:t>
        <a:bodyPr/>
        <a:lstStyle/>
        <a:p>
          <a:endParaRPr lang="es-ES"/>
        </a:p>
      </dgm:t>
    </dgm:pt>
    <dgm:pt modelId="{54474913-3D05-4006-AAF5-8AB955CE594B}" type="sibTrans" cxnId="{AECDE01E-9A95-471C-8316-70B21FBC7FEF}">
      <dgm:prSet/>
      <dgm:spPr/>
      <dgm:t>
        <a:bodyPr/>
        <a:lstStyle/>
        <a:p>
          <a:endParaRPr lang="es-ES"/>
        </a:p>
      </dgm:t>
    </dgm:pt>
    <dgm:pt modelId="{E590D9AA-379E-430C-B892-FE62DBCC9420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1100" b="1" dirty="0" smtClean="0"/>
            <a:t>AGENCIA DE COLOCACIÓN</a:t>
          </a:r>
          <a:endParaRPr lang="es-ES" sz="1100" b="1" dirty="0"/>
        </a:p>
      </dgm:t>
    </dgm:pt>
    <dgm:pt modelId="{D89B0575-6BC7-48FA-9EB6-961349754C7E}" type="parTrans" cxnId="{AAAB415F-F5CC-487B-B925-7F25C6F2D824}">
      <dgm:prSet/>
      <dgm:spPr/>
      <dgm:t>
        <a:bodyPr/>
        <a:lstStyle/>
        <a:p>
          <a:endParaRPr lang="es-ES"/>
        </a:p>
      </dgm:t>
    </dgm:pt>
    <dgm:pt modelId="{B2F11B8C-206C-4D0B-85B8-3220A7D92FC1}" type="sibTrans" cxnId="{AAAB415F-F5CC-487B-B925-7F25C6F2D824}">
      <dgm:prSet/>
      <dgm:spPr/>
      <dgm:t>
        <a:bodyPr/>
        <a:lstStyle/>
        <a:p>
          <a:endParaRPr lang="es-ES"/>
        </a:p>
      </dgm:t>
    </dgm:pt>
    <dgm:pt modelId="{A10CAD9C-12B1-41E1-9158-6F4225885C9A}" type="asst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1200" b="1" dirty="0" smtClean="0"/>
            <a:t>SERVICIO UNIVERSITARIO  </a:t>
          </a:r>
        </a:p>
        <a:p>
          <a:r>
            <a:rPr lang="es-ES" sz="1200" b="1" dirty="0" smtClean="0"/>
            <a:t>   DE EMPLEO </a:t>
          </a:r>
        </a:p>
        <a:p>
          <a:r>
            <a:rPr lang="es-ES" sz="1200" b="1" dirty="0" smtClean="0"/>
            <a:t>(SUE)</a:t>
          </a:r>
          <a:endParaRPr lang="es-ES" sz="1200" b="1" dirty="0"/>
        </a:p>
      </dgm:t>
    </dgm:pt>
    <dgm:pt modelId="{D084E343-9FC9-42B2-A84F-7A3A49C65829}" type="parTrans" cxnId="{56656AD9-7FED-4CFE-8D69-D576A39943D5}">
      <dgm:prSet/>
      <dgm:spPr/>
      <dgm:t>
        <a:bodyPr/>
        <a:lstStyle/>
        <a:p>
          <a:endParaRPr lang="es-ES"/>
        </a:p>
      </dgm:t>
    </dgm:pt>
    <dgm:pt modelId="{E0A9DAE4-3C2E-48E5-A85D-244B6FC4E43D}" type="sibTrans" cxnId="{56656AD9-7FED-4CFE-8D69-D576A39943D5}">
      <dgm:prSet/>
      <dgm:spPr/>
      <dgm:t>
        <a:bodyPr/>
        <a:lstStyle/>
        <a:p>
          <a:endParaRPr lang="es-ES"/>
        </a:p>
      </dgm:t>
    </dgm:pt>
    <dgm:pt modelId="{B24CAD26-FDC3-4716-B727-FB6E98DE3951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100" b="1" dirty="0" smtClean="0"/>
            <a:t>ORIENTACIÓN PROFESIONAL</a:t>
          </a:r>
          <a:endParaRPr lang="es-ES" sz="1100" b="1" dirty="0"/>
        </a:p>
      </dgm:t>
    </dgm:pt>
    <dgm:pt modelId="{541579B9-A2F7-46F9-BC53-B466980C88C4}" type="parTrans" cxnId="{E18CEF9C-9F58-4AB0-9219-9CB5B275FBC3}">
      <dgm:prSet/>
      <dgm:spPr/>
      <dgm:t>
        <a:bodyPr/>
        <a:lstStyle/>
        <a:p>
          <a:endParaRPr lang="es-ES"/>
        </a:p>
      </dgm:t>
    </dgm:pt>
    <dgm:pt modelId="{14C94AF6-33CB-4A41-B304-087D8377819A}" type="sibTrans" cxnId="{E18CEF9C-9F58-4AB0-9219-9CB5B275FBC3}">
      <dgm:prSet/>
      <dgm:spPr/>
      <dgm:t>
        <a:bodyPr/>
        <a:lstStyle/>
        <a:p>
          <a:endParaRPr lang="es-ES"/>
        </a:p>
      </dgm:t>
    </dgm:pt>
    <dgm:pt modelId="{C1BEC6AB-6706-48BA-9517-D277826F1F56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100" b="1" dirty="0" smtClean="0"/>
            <a:t>PRÁCTICAS EN EMPRESA</a:t>
          </a:r>
          <a:endParaRPr lang="es-ES" sz="1100" b="1" dirty="0"/>
        </a:p>
      </dgm:t>
    </dgm:pt>
    <dgm:pt modelId="{DD94E808-1E68-4E46-8347-F471ED93F759}" type="parTrans" cxnId="{675EBDC8-4269-407E-8A4D-DEDA452F2EDC}">
      <dgm:prSet/>
      <dgm:spPr/>
      <dgm:t>
        <a:bodyPr/>
        <a:lstStyle/>
        <a:p>
          <a:endParaRPr lang="es-ES"/>
        </a:p>
      </dgm:t>
    </dgm:pt>
    <dgm:pt modelId="{CABD1060-1ABF-4F37-9963-80F6A81481C9}" type="sibTrans" cxnId="{675EBDC8-4269-407E-8A4D-DEDA452F2EDC}">
      <dgm:prSet/>
      <dgm:spPr/>
      <dgm:t>
        <a:bodyPr/>
        <a:lstStyle/>
        <a:p>
          <a:endParaRPr lang="es-ES"/>
        </a:p>
      </dgm:t>
    </dgm:pt>
    <dgm:pt modelId="{70E01B3F-B2F9-499A-AB46-49141EDF1556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100" b="1" dirty="0" smtClean="0"/>
            <a:t>EMPRENDIMIENTO</a:t>
          </a:r>
          <a:endParaRPr lang="es-ES" sz="1100" b="1" dirty="0"/>
        </a:p>
      </dgm:t>
    </dgm:pt>
    <dgm:pt modelId="{1AFCDC62-A8AD-4CC4-8EF3-3D140C664CEB}" type="parTrans" cxnId="{FC1E154D-30A4-4D0C-BA3D-AD02A838EC52}">
      <dgm:prSet/>
      <dgm:spPr/>
      <dgm:t>
        <a:bodyPr/>
        <a:lstStyle/>
        <a:p>
          <a:endParaRPr lang="es-ES"/>
        </a:p>
      </dgm:t>
    </dgm:pt>
    <dgm:pt modelId="{758918A3-0E4F-4827-8111-E0C49D40A6CD}" type="sibTrans" cxnId="{FC1E154D-30A4-4D0C-BA3D-AD02A838EC52}">
      <dgm:prSet/>
      <dgm:spPr/>
      <dgm:t>
        <a:bodyPr/>
        <a:lstStyle/>
        <a:p>
          <a:endParaRPr lang="es-ES"/>
        </a:p>
      </dgm:t>
    </dgm:pt>
    <dgm:pt modelId="{9D62AEE7-8D8A-4BEA-99C2-9D56EC061978}" type="pres">
      <dgm:prSet presAssocID="{CB31349E-DCA3-4491-8FFC-FF152F02A28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DBEAF08-521E-48A1-A278-4CA4C7DB7E8E}" type="pres">
      <dgm:prSet presAssocID="{CB31349E-DCA3-4491-8FFC-FF152F02A286}" presName="hierFlow" presStyleCnt="0"/>
      <dgm:spPr/>
    </dgm:pt>
    <dgm:pt modelId="{4AA51BC6-E966-4B51-A9C5-C10F55D47CAB}" type="pres">
      <dgm:prSet presAssocID="{CB31349E-DCA3-4491-8FFC-FF152F02A28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E513E16-310D-4B69-A024-88DAE046E84C}" type="pres">
      <dgm:prSet presAssocID="{9A3F5D0C-CD35-44CB-B0B6-BC73A450AB3B}" presName="Name14" presStyleCnt="0"/>
      <dgm:spPr/>
    </dgm:pt>
    <dgm:pt modelId="{FE3BF4AE-9AC3-4BEE-A2F3-91E999DE862C}" type="pres">
      <dgm:prSet presAssocID="{9A3F5D0C-CD35-44CB-B0B6-BC73A450AB3B}" presName="level1Shape" presStyleLbl="node0" presStyleIdx="0" presStyleCnt="1" custScaleX="14813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590F705-D119-4026-B498-F719829C71F0}" type="pres">
      <dgm:prSet presAssocID="{9A3F5D0C-CD35-44CB-B0B6-BC73A450AB3B}" presName="hierChild2" presStyleCnt="0"/>
      <dgm:spPr/>
    </dgm:pt>
    <dgm:pt modelId="{CD5500E2-7143-4B89-BD56-4C13B1CCE6BE}" type="pres">
      <dgm:prSet presAssocID="{D2A8BE8B-9AE2-46C0-AED2-B8B49D555707}" presName="Name19" presStyleLbl="parChTrans1D2" presStyleIdx="0" presStyleCnt="1"/>
      <dgm:spPr/>
      <dgm:t>
        <a:bodyPr/>
        <a:lstStyle/>
        <a:p>
          <a:endParaRPr lang="es-ES"/>
        </a:p>
      </dgm:t>
    </dgm:pt>
    <dgm:pt modelId="{E605FA7F-8E90-4D91-BE80-585A66801A77}" type="pres">
      <dgm:prSet presAssocID="{0ED277B8-C1C6-41F3-B2C3-913D45B60E1C}" presName="Name21" presStyleCnt="0"/>
      <dgm:spPr/>
    </dgm:pt>
    <dgm:pt modelId="{4B25C4D2-51C5-46EF-B8A2-3F2A7FB10469}" type="pres">
      <dgm:prSet presAssocID="{0ED277B8-C1C6-41F3-B2C3-913D45B60E1C}" presName="level2Shape" presStyleLbl="asst1" presStyleIdx="0" presStyleCnt="2" custScaleX="191783" custScaleY="140589"/>
      <dgm:spPr/>
      <dgm:t>
        <a:bodyPr/>
        <a:lstStyle/>
        <a:p>
          <a:endParaRPr lang="es-ES"/>
        </a:p>
      </dgm:t>
    </dgm:pt>
    <dgm:pt modelId="{9473D339-BC88-489A-A8B1-EB61C2EB3257}" type="pres">
      <dgm:prSet presAssocID="{0ED277B8-C1C6-41F3-B2C3-913D45B60E1C}" presName="hierChild3" presStyleCnt="0"/>
      <dgm:spPr/>
    </dgm:pt>
    <dgm:pt modelId="{32CEC1C9-59EE-46F8-B54B-6640EB6A07F7}" type="pres">
      <dgm:prSet presAssocID="{D084E343-9FC9-42B2-A84F-7A3A49C65829}" presName="Name19" presStyleLbl="parChTrans1D3" presStyleIdx="0" presStyleCnt="1"/>
      <dgm:spPr/>
      <dgm:t>
        <a:bodyPr/>
        <a:lstStyle/>
        <a:p>
          <a:endParaRPr lang="es-ES"/>
        </a:p>
      </dgm:t>
    </dgm:pt>
    <dgm:pt modelId="{A56E7C67-3ABF-4419-B781-93B0EA992182}" type="pres">
      <dgm:prSet presAssocID="{A10CAD9C-12B1-41E1-9158-6F4225885C9A}" presName="Name21" presStyleCnt="0"/>
      <dgm:spPr/>
    </dgm:pt>
    <dgm:pt modelId="{49869D0E-35B2-49D0-AD7F-92AA1DA5BBCE}" type="pres">
      <dgm:prSet presAssocID="{A10CAD9C-12B1-41E1-9158-6F4225885C9A}" presName="level2Shape" presStyleLbl="asst1" presStyleIdx="1" presStyleCnt="2" custScaleX="235457" custScaleY="148957"/>
      <dgm:spPr/>
      <dgm:t>
        <a:bodyPr/>
        <a:lstStyle/>
        <a:p>
          <a:endParaRPr lang="es-ES"/>
        </a:p>
      </dgm:t>
    </dgm:pt>
    <dgm:pt modelId="{63BA5562-E238-4B6F-8771-EB8773CD88AE}" type="pres">
      <dgm:prSet presAssocID="{A10CAD9C-12B1-41E1-9158-6F4225885C9A}" presName="hierChild3" presStyleCnt="0"/>
      <dgm:spPr/>
    </dgm:pt>
    <dgm:pt modelId="{BBCC5F79-76E2-462F-A80E-98B56BD24FD8}" type="pres">
      <dgm:prSet presAssocID="{D89B0575-6BC7-48FA-9EB6-961349754C7E}" presName="Name19" presStyleLbl="parChTrans1D4" presStyleIdx="0" presStyleCnt="4"/>
      <dgm:spPr/>
      <dgm:t>
        <a:bodyPr/>
        <a:lstStyle/>
        <a:p>
          <a:endParaRPr lang="es-ES"/>
        </a:p>
      </dgm:t>
    </dgm:pt>
    <dgm:pt modelId="{90F0773B-8837-4DC7-AB49-E101EDC5AF52}" type="pres">
      <dgm:prSet presAssocID="{E590D9AA-379E-430C-B892-FE62DBCC9420}" presName="Name21" presStyleCnt="0"/>
      <dgm:spPr/>
    </dgm:pt>
    <dgm:pt modelId="{8FD48A25-B482-4ABE-ADD5-2597DCED927D}" type="pres">
      <dgm:prSet presAssocID="{E590D9AA-379E-430C-B892-FE62DBCC9420}" presName="level2Shape" presStyleLbl="node4" presStyleIdx="0" presStyleCnt="4" custScaleX="121095"/>
      <dgm:spPr/>
      <dgm:t>
        <a:bodyPr/>
        <a:lstStyle/>
        <a:p>
          <a:endParaRPr lang="es-ES"/>
        </a:p>
      </dgm:t>
    </dgm:pt>
    <dgm:pt modelId="{614A3B64-EBF4-496E-B336-EB8C5CED3EC5}" type="pres">
      <dgm:prSet presAssocID="{E590D9AA-379E-430C-B892-FE62DBCC9420}" presName="hierChild3" presStyleCnt="0"/>
      <dgm:spPr/>
    </dgm:pt>
    <dgm:pt modelId="{7B7FFB34-52EE-4078-9817-5C8ECB3793CB}" type="pres">
      <dgm:prSet presAssocID="{541579B9-A2F7-46F9-BC53-B466980C88C4}" presName="Name19" presStyleLbl="parChTrans1D4" presStyleIdx="1" presStyleCnt="4"/>
      <dgm:spPr/>
      <dgm:t>
        <a:bodyPr/>
        <a:lstStyle/>
        <a:p>
          <a:endParaRPr lang="es-ES"/>
        </a:p>
      </dgm:t>
    </dgm:pt>
    <dgm:pt modelId="{D82AC255-7521-4B0B-B5DF-87E2EA7E7AF6}" type="pres">
      <dgm:prSet presAssocID="{B24CAD26-FDC3-4716-B727-FB6E98DE3951}" presName="Name21" presStyleCnt="0"/>
      <dgm:spPr/>
    </dgm:pt>
    <dgm:pt modelId="{17456BC1-3B68-4723-8938-5A55C05CB69D}" type="pres">
      <dgm:prSet presAssocID="{B24CAD26-FDC3-4716-B727-FB6E98DE3951}" presName="level2Shape" presStyleLbl="node4" presStyleIdx="1" presStyleCnt="4" custScaleX="123972" custScaleY="114021"/>
      <dgm:spPr/>
      <dgm:t>
        <a:bodyPr/>
        <a:lstStyle/>
        <a:p>
          <a:endParaRPr lang="es-ES"/>
        </a:p>
      </dgm:t>
    </dgm:pt>
    <dgm:pt modelId="{65E4828F-111E-4A65-AB4B-2AE16CEA223A}" type="pres">
      <dgm:prSet presAssocID="{B24CAD26-FDC3-4716-B727-FB6E98DE3951}" presName="hierChild3" presStyleCnt="0"/>
      <dgm:spPr/>
    </dgm:pt>
    <dgm:pt modelId="{43274BFC-6C56-445C-9439-F4A76591D38F}" type="pres">
      <dgm:prSet presAssocID="{DD94E808-1E68-4E46-8347-F471ED93F759}" presName="Name19" presStyleLbl="parChTrans1D4" presStyleIdx="2" presStyleCnt="4"/>
      <dgm:spPr/>
      <dgm:t>
        <a:bodyPr/>
        <a:lstStyle/>
        <a:p>
          <a:endParaRPr lang="es-ES"/>
        </a:p>
      </dgm:t>
    </dgm:pt>
    <dgm:pt modelId="{94136E82-7E48-44D1-8CB7-F1DC34DD1618}" type="pres">
      <dgm:prSet presAssocID="{C1BEC6AB-6706-48BA-9517-D277826F1F56}" presName="Name21" presStyleCnt="0"/>
      <dgm:spPr/>
    </dgm:pt>
    <dgm:pt modelId="{E4EA95B0-8BD0-4808-A430-71396CB4C1E0}" type="pres">
      <dgm:prSet presAssocID="{C1BEC6AB-6706-48BA-9517-D277826F1F56}" presName="level2Shape" presStyleLbl="node4" presStyleIdx="2" presStyleCnt="4"/>
      <dgm:spPr/>
      <dgm:t>
        <a:bodyPr/>
        <a:lstStyle/>
        <a:p>
          <a:endParaRPr lang="es-ES"/>
        </a:p>
      </dgm:t>
    </dgm:pt>
    <dgm:pt modelId="{BFA0CBD7-C15B-4CE4-88AF-20858C810911}" type="pres">
      <dgm:prSet presAssocID="{C1BEC6AB-6706-48BA-9517-D277826F1F56}" presName="hierChild3" presStyleCnt="0"/>
      <dgm:spPr/>
    </dgm:pt>
    <dgm:pt modelId="{CB66A8EF-FD0C-404D-B38A-810C80FBDF48}" type="pres">
      <dgm:prSet presAssocID="{1AFCDC62-A8AD-4CC4-8EF3-3D140C664CEB}" presName="Name19" presStyleLbl="parChTrans1D4" presStyleIdx="3" presStyleCnt="4"/>
      <dgm:spPr/>
      <dgm:t>
        <a:bodyPr/>
        <a:lstStyle/>
        <a:p>
          <a:endParaRPr lang="es-ES"/>
        </a:p>
      </dgm:t>
    </dgm:pt>
    <dgm:pt modelId="{064113A0-5F54-4703-A380-823C8A468859}" type="pres">
      <dgm:prSet presAssocID="{70E01B3F-B2F9-499A-AB46-49141EDF1556}" presName="Name21" presStyleCnt="0"/>
      <dgm:spPr/>
    </dgm:pt>
    <dgm:pt modelId="{FD7AEC9C-9AC6-428C-B3CF-3038D12E77E1}" type="pres">
      <dgm:prSet presAssocID="{70E01B3F-B2F9-499A-AB46-49141EDF1556}" presName="level2Shape" presStyleLbl="node4" presStyleIdx="3" presStyleCnt="4" custScaleX="142249"/>
      <dgm:spPr/>
      <dgm:t>
        <a:bodyPr/>
        <a:lstStyle/>
        <a:p>
          <a:endParaRPr lang="es-ES"/>
        </a:p>
      </dgm:t>
    </dgm:pt>
    <dgm:pt modelId="{E9177029-63C4-4DD6-A341-250D80D1C173}" type="pres">
      <dgm:prSet presAssocID="{70E01B3F-B2F9-499A-AB46-49141EDF1556}" presName="hierChild3" presStyleCnt="0"/>
      <dgm:spPr/>
    </dgm:pt>
    <dgm:pt modelId="{F3AAE38A-602F-4456-8046-0BF49E775817}" type="pres">
      <dgm:prSet presAssocID="{CB31349E-DCA3-4491-8FFC-FF152F02A286}" presName="bgShapesFlow" presStyleCnt="0"/>
      <dgm:spPr/>
    </dgm:pt>
  </dgm:ptLst>
  <dgm:cxnLst>
    <dgm:cxn modelId="{7F4A0863-61AC-4517-9C32-D89418DE5746}" type="presOf" srcId="{DD94E808-1E68-4E46-8347-F471ED93F759}" destId="{43274BFC-6C56-445C-9439-F4A76591D38F}" srcOrd="0" destOrd="0" presId="urn:microsoft.com/office/officeart/2005/8/layout/hierarchy6"/>
    <dgm:cxn modelId="{0A4C6D7A-A597-487A-A150-67A2BA83E4C1}" type="presOf" srcId="{A10CAD9C-12B1-41E1-9158-6F4225885C9A}" destId="{49869D0E-35B2-49D0-AD7F-92AA1DA5BBCE}" srcOrd="0" destOrd="0" presId="urn:microsoft.com/office/officeart/2005/8/layout/hierarchy6"/>
    <dgm:cxn modelId="{53006174-C434-49EF-A561-C4EF98C0324F}" type="presOf" srcId="{CB31349E-DCA3-4491-8FFC-FF152F02A286}" destId="{9D62AEE7-8D8A-4BEA-99C2-9D56EC061978}" srcOrd="0" destOrd="0" presId="urn:microsoft.com/office/officeart/2005/8/layout/hierarchy6"/>
    <dgm:cxn modelId="{DB68F52E-3268-45AA-8B06-3C7041FBEBDD}" type="presOf" srcId="{E590D9AA-379E-430C-B892-FE62DBCC9420}" destId="{8FD48A25-B482-4ABE-ADD5-2597DCED927D}" srcOrd="0" destOrd="0" presId="urn:microsoft.com/office/officeart/2005/8/layout/hierarchy6"/>
    <dgm:cxn modelId="{8E2E12FB-F97C-428E-A749-4833331EB8C4}" type="presOf" srcId="{B24CAD26-FDC3-4716-B727-FB6E98DE3951}" destId="{17456BC1-3B68-4723-8938-5A55C05CB69D}" srcOrd="0" destOrd="0" presId="urn:microsoft.com/office/officeart/2005/8/layout/hierarchy6"/>
    <dgm:cxn modelId="{675EBDC8-4269-407E-8A4D-DEDA452F2EDC}" srcId="{A10CAD9C-12B1-41E1-9158-6F4225885C9A}" destId="{C1BEC6AB-6706-48BA-9517-D277826F1F56}" srcOrd="2" destOrd="0" parTransId="{DD94E808-1E68-4E46-8347-F471ED93F759}" sibTransId="{CABD1060-1ABF-4F37-9963-80F6A81481C9}"/>
    <dgm:cxn modelId="{43B14491-84C0-4A16-B381-A24F91B870EB}" type="presOf" srcId="{C1BEC6AB-6706-48BA-9517-D277826F1F56}" destId="{E4EA95B0-8BD0-4808-A430-71396CB4C1E0}" srcOrd="0" destOrd="0" presId="urn:microsoft.com/office/officeart/2005/8/layout/hierarchy6"/>
    <dgm:cxn modelId="{AA46BC35-FD82-469A-9866-3746B88438CF}" type="presOf" srcId="{1AFCDC62-A8AD-4CC4-8EF3-3D140C664CEB}" destId="{CB66A8EF-FD0C-404D-B38A-810C80FBDF48}" srcOrd="0" destOrd="0" presId="urn:microsoft.com/office/officeart/2005/8/layout/hierarchy6"/>
    <dgm:cxn modelId="{390C2048-5E57-4FFD-9B47-7B0174CF8239}" type="presOf" srcId="{D2A8BE8B-9AE2-46C0-AED2-B8B49D555707}" destId="{CD5500E2-7143-4B89-BD56-4C13B1CCE6BE}" srcOrd="0" destOrd="0" presId="urn:microsoft.com/office/officeart/2005/8/layout/hierarchy6"/>
    <dgm:cxn modelId="{067B8D49-20D1-4F18-828F-74B669E04EB7}" type="presOf" srcId="{D084E343-9FC9-42B2-A84F-7A3A49C65829}" destId="{32CEC1C9-59EE-46F8-B54B-6640EB6A07F7}" srcOrd="0" destOrd="0" presId="urn:microsoft.com/office/officeart/2005/8/layout/hierarchy6"/>
    <dgm:cxn modelId="{C6B55769-F705-4012-8936-2C0CDA8F71DE}" type="presOf" srcId="{D89B0575-6BC7-48FA-9EB6-961349754C7E}" destId="{BBCC5F79-76E2-462F-A80E-98B56BD24FD8}" srcOrd="0" destOrd="0" presId="urn:microsoft.com/office/officeart/2005/8/layout/hierarchy6"/>
    <dgm:cxn modelId="{2162702D-C994-4976-9AC9-53104F2DC9C0}" type="presOf" srcId="{70E01B3F-B2F9-499A-AB46-49141EDF1556}" destId="{FD7AEC9C-9AC6-428C-B3CF-3038D12E77E1}" srcOrd="0" destOrd="0" presId="urn:microsoft.com/office/officeart/2005/8/layout/hierarchy6"/>
    <dgm:cxn modelId="{24452EAC-92BE-4931-B19B-56B1454358D2}" type="presOf" srcId="{9A3F5D0C-CD35-44CB-B0B6-BC73A450AB3B}" destId="{FE3BF4AE-9AC3-4BEE-A2F3-91E999DE862C}" srcOrd="0" destOrd="0" presId="urn:microsoft.com/office/officeart/2005/8/layout/hierarchy6"/>
    <dgm:cxn modelId="{E18CEF9C-9F58-4AB0-9219-9CB5B275FBC3}" srcId="{A10CAD9C-12B1-41E1-9158-6F4225885C9A}" destId="{B24CAD26-FDC3-4716-B727-FB6E98DE3951}" srcOrd="1" destOrd="0" parTransId="{541579B9-A2F7-46F9-BC53-B466980C88C4}" sibTransId="{14C94AF6-33CB-4A41-B304-087D8377819A}"/>
    <dgm:cxn modelId="{74D7AA41-C9CB-411D-807B-2C14DEEBD26D}" srcId="{CB31349E-DCA3-4491-8FFC-FF152F02A286}" destId="{9A3F5D0C-CD35-44CB-B0B6-BC73A450AB3B}" srcOrd="0" destOrd="0" parTransId="{EE7B7E43-8076-46ED-99AE-9CF054C2B42D}" sibTransId="{6404A752-33BA-4186-897D-A7E02CB1C033}"/>
    <dgm:cxn modelId="{17CD0F10-1B4A-4A61-9097-0BF3C5B2DDCA}" type="presOf" srcId="{541579B9-A2F7-46F9-BC53-B466980C88C4}" destId="{7B7FFB34-52EE-4078-9817-5C8ECB3793CB}" srcOrd="0" destOrd="0" presId="urn:microsoft.com/office/officeart/2005/8/layout/hierarchy6"/>
    <dgm:cxn modelId="{56656AD9-7FED-4CFE-8D69-D576A39943D5}" srcId="{0ED277B8-C1C6-41F3-B2C3-913D45B60E1C}" destId="{A10CAD9C-12B1-41E1-9158-6F4225885C9A}" srcOrd="0" destOrd="0" parTransId="{D084E343-9FC9-42B2-A84F-7A3A49C65829}" sibTransId="{E0A9DAE4-3C2E-48E5-A85D-244B6FC4E43D}"/>
    <dgm:cxn modelId="{5563A12F-01FD-4711-9CF4-89A59B3ADF39}" type="presOf" srcId="{0ED277B8-C1C6-41F3-B2C3-913D45B60E1C}" destId="{4B25C4D2-51C5-46EF-B8A2-3F2A7FB10469}" srcOrd="0" destOrd="0" presId="urn:microsoft.com/office/officeart/2005/8/layout/hierarchy6"/>
    <dgm:cxn modelId="{AAAB415F-F5CC-487B-B925-7F25C6F2D824}" srcId="{A10CAD9C-12B1-41E1-9158-6F4225885C9A}" destId="{E590D9AA-379E-430C-B892-FE62DBCC9420}" srcOrd="0" destOrd="0" parTransId="{D89B0575-6BC7-48FA-9EB6-961349754C7E}" sibTransId="{B2F11B8C-206C-4D0B-85B8-3220A7D92FC1}"/>
    <dgm:cxn modelId="{AECDE01E-9A95-471C-8316-70B21FBC7FEF}" srcId="{9A3F5D0C-CD35-44CB-B0B6-BC73A450AB3B}" destId="{0ED277B8-C1C6-41F3-B2C3-913D45B60E1C}" srcOrd="0" destOrd="0" parTransId="{D2A8BE8B-9AE2-46C0-AED2-B8B49D555707}" sibTransId="{54474913-3D05-4006-AAF5-8AB955CE594B}"/>
    <dgm:cxn modelId="{FC1E154D-30A4-4D0C-BA3D-AD02A838EC52}" srcId="{A10CAD9C-12B1-41E1-9158-6F4225885C9A}" destId="{70E01B3F-B2F9-499A-AB46-49141EDF1556}" srcOrd="3" destOrd="0" parTransId="{1AFCDC62-A8AD-4CC4-8EF3-3D140C664CEB}" sibTransId="{758918A3-0E4F-4827-8111-E0C49D40A6CD}"/>
    <dgm:cxn modelId="{671496A7-EFF6-4F26-B497-CBE2C1705761}" type="presParOf" srcId="{9D62AEE7-8D8A-4BEA-99C2-9D56EC061978}" destId="{FDBEAF08-521E-48A1-A278-4CA4C7DB7E8E}" srcOrd="0" destOrd="0" presId="urn:microsoft.com/office/officeart/2005/8/layout/hierarchy6"/>
    <dgm:cxn modelId="{C2F2CBEE-7783-45EC-B9B1-ED4BA309F4E0}" type="presParOf" srcId="{FDBEAF08-521E-48A1-A278-4CA4C7DB7E8E}" destId="{4AA51BC6-E966-4B51-A9C5-C10F55D47CAB}" srcOrd="0" destOrd="0" presId="urn:microsoft.com/office/officeart/2005/8/layout/hierarchy6"/>
    <dgm:cxn modelId="{02DC5193-EC37-4FFF-AA2F-013E89C0E668}" type="presParOf" srcId="{4AA51BC6-E966-4B51-A9C5-C10F55D47CAB}" destId="{9E513E16-310D-4B69-A024-88DAE046E84C}" srcOrd="0" destOrd="0" presId="urn:microsoft.com/office/officeart/2005/8/layout/hierarchy6"/>
    <dgm:cxn modelId="{9B5C6BAC-3075-4D8E-B77D-2FC381FA5F51}" type="presParOf" srcId="{9E513E16-310D-4B69-A024-88DAE046E84C}" destId="{FE3BF4AE-9AC3-4BEE-A2F3-91E999DE862C}" srcOrd="0" destOrd="0" presId="urn:microsoft.com/office/officeart/2005/8/layout/hierarchy6"/>
    <dgm:cxn modelId="{6F13D79A-1B2A-4F0E-868B-21B83F763450}" type="presParOf" srcId="{9E513E16-310D-4B69-A024-88DAE046E84C}" destId="{8590F705-D119-4026-B498-F719829C71F0}" srcOrd="1" destOrd="0" presId="urn:microsoft.com/office/officeart/2005/8/layout/hierarchy6"/>
    <dgm:cxn modelId="{3378C1B0-E6C4-4C30-951F-FF072C972E9E}" type="presParOf" srcId="{8590F705-D119-4026-B498-F719829C71F0}" destId="{CD5500E2-7143-4B89-BD56-4C13B1CCE6BE}" srcOrd="0" destOrd="0" presId="urn:microsoft.com/office/officeart/2005/8/layout/hierarchy6"/>
    <dgm:cxn modelId="{9F755942-60C4-4C98-BE73-BAA76B440C55}" type="presParOf" srcId="{8590F705-D119-4026-B498-F719829C71F0}" destId="{E605FA7F-8E90-4D91-BE80-585A66801A77}" srcOrd="1" destOrd="0" presId="urn:microsoft.com/office/officeart/2005/8/layout/hierarchy6"/>
    <dgm:cxn modelId="{E6F00C28-A067-41A2-83D6-BF519905BAED}" type="presParOf" srcId="{E605FA7F-8E90-4D91-BE80-585A66801A77}" destId="{4B25C4D2-51C5-46EF-B8A2-3F2A7FB10469}" srcOrd="0" destOrd="0" presId="urn:microsoft.com/office/officeart/2005/8/layout/hierarchy6"/>
    <dgm:cxn modelId="{9FA27055-67F9-4D9E-94CA-FC5F39B465B8}" type="presParOf" srcId="{E605FA7F-8E90-4D91-BE80-585A66801A77}" destId="{9473D339-BC88-489A-A8B1-EB61C2EB3257}" srcOrd="1" destOrd="0" presId="urn:microsoft.com/office/officeart/2005/8/layout/hierarchy6"/>
    <dgm:cxn modelId="{AD10601E-6902-42A6-B254-D3136722234C}" type="presParOf" srcId="{9473D339-BC88-489A-A8B1-EB61C2EB3257}" destId="{32CEC1C9-59EE-46F8-B54B-6640EB6A07F7}" srcOrd="0" destOrd="0" presId="urn:microsoft.com/office/officeart/2005/8/layout/hierarchy6"/>
    <dgm:cxn modelId="{2E2E120F-F644-4F71-8B01-1E5F9E0C784D}" type="presParOf" srcId="{9473D339-BC88-489A-A8B1-EB61C2EB3257}" destId="{A56E7C67-3ABF-4419-B781-93B0EA992182}" srcOrd="1" destOrd="0" presId="urn:microsoft.com/office/officeart/2005/8/layout/hierarchy6"/>
    <dgm:cxn modelId="{531162C4-886E-4011-A2AF-1F045C74D378}" type="presParOf" srcId="{A56E7C67-3ABF-4419-B781-93B0EA992182}" destId="{49869D0E-35B2-49D0-AD7F-92AA1DA5BBCE}" srcOrd="0" destOrd="0" presId="urn:microsoft.com/office/officeart/2005/8/layout/hierarchy6"/>
    <dgm:cxn modelId="{29AC65CA-E42C-430D-8A4C-18D8FB561CFC}" type="presParOf" srcId="{A56E7C67-3ABF-4419-B781-93B0EA992182}" destId="{63BA5562-E238-4B6F-8771-EB8773CD88AE}" srcOrd="1" destOrd="0" presId="urn:microsoft.com/office/officeart/2005/8/layout/hierarchy6"/>
    <dgm:cxn modelId="{B423C7CE-6300-409D-BB4B-CCA061D7634F}" type="presParOf" srcId="{63BA5562-E238-4B6F-8771-EB8773CD88AE}" destId="{BBCC5F79-76E2-462F-A80E-98B56BD24FD8}" srcOrd="0" destOrd="0" presId="urn:microsoft.com/office/officeart/2005/8/layout/hierarchy6"/>
    <dgm:cxn modelId="{636ADA08-E370-4B8A-B70D-EB07F1F80588}" type="presParOf" srcId="{63BA5562-E238-4B6F-8771-EB8773CD88AE}" destId="{90F0773B-8837-4DC7-AB49-E101EDC5AF52}" srcOrd="1" destOrd="0" presId="urn:microsoft.com/office/officeart/2005/8/layout/hierarchy6"/>
    <dgm:cxn modelId="{5525B202-E71E-4919-90BC-8E67AF924A7B}" type="presParOf" srcId="{90F0773B-8837-4DC7-AB49-E101EDC5AF52}" destId="{8FD48A25-B482-4ABE-ADD5-2597DCED927D}" srcOrd="0" destOrd="0" presId="urn:microsoft.com/office/officeart/2005/8/layout/hierarchy6"/>
    <dgm:cxn modelId="{92C9DA83-1A91-48D0-BAAE-856678AF66C3}" type="presParOf" srcId="{90F0773B-8837-4DC7-AB49-E101EDC5AF52}" destId="{614A3B64-EBF4-496E-B336-EB8C5CED3EC5}" srcOrd="1" destOrd="0" presId="urn:microsoft.com/office/officeart/2005/8/layout/hierarchy6"/>
    <dgm:cxn modelId="{0EC0DC6E-C4D0-49A6-A48A-774E59F8C6D1}" type="presParOf" srcId="{63BA5562-E238-4B6F-8771-EB8773CD88AE}" destId="{7B7FFB34-52EE-4078-9817-5C8ECB3793CB}" srcOrd="2" destOrd="0" presId="urn:microsoft.com/office/officeart/2005/8/layout/hierarchy6"/>
    <dgm:cxn modelId="{5A1FC15D-BF57-4941-AD52-AC74DEA79067}" type="presParOf" srcId="{63BA5562-E238-4B6F-8771-EB8773CD88AE}" destId="{D82AC255-7521-4B0B-B5DF-87E2EA7E7AF6}" srcOrd="3" destOrd="0" presId="urn:microsoft.com/office/officeart/2005/8/layout/hierarchy6"/>
    <dgm:cxn modelId="{A8F14C16-4F91-4149-AF5D-0610BC449059}" type="presParOf" srcId="{D82AC255-7521-4B0B-B5DF-87E2EA7E7AF6}" destId="{17456BC1-3B68-4723-8938-5A55C05CB69D}" srcOrd="0" destOrd="0" presId="urn:microsoft.com/office/officeart/2005/8/layout/hierarchy6"/>
    <dgm:cxn modelId="{2BFB2552-E6BE-4799-A69B-9142125C6480}" type="presParOf" srcId="{D82AC255-7521-4B0B-B5DF-87E2EA7E7AF6}" destId="{65E4828F-111E-4A65-AB4B-2AE16CEA223A}" srcOrd="1" destOrd="0" presId="urn:microsoft.com/office/officeart/2005/8/layout/hierarchy6"/>
    <dgm:cxn modelId="{06CCF16F-0857-4255-9B9A-2FCD28A99AC0}" type="presParOf" srcId="{63BA5562-E238-4B6F-8771-EB8773CD88AE}" destId="{43274BFC-6C56-445C-9439-F4A76591D38F}" srcOrd="4" destOrd="0" presId="urn:microsoft.com/office/officeart/2005/8/layout/hierarchy6"/>
    <dgm:cxn modelId="{E2EB550B-AE3A-43C6-886B-D3B59EE1E070}" type="presParOf" srcId="{63BA5562-E238-4B6F-8771-EB8773CD88AE}" destId="{94136E82-7E48-44D1-8CB7-F1DC34DD1618}" srcOrd="5" destOrd="0" presId="urn:microsoft.com/office/officeart/2005/8/layout/hierarchy6"/>
    <dgm:cxn modelId="{600FF6EC-67D4-4EB4-A5E4-5CEA71530563}" type="presParOf" srcId="{94136E82-7E48-44D1-8CB7-F1DC34DD1618}" destId="{E4EA95B0-8BD0-4808-A430-71396CB4C1E0}" srcOrd="0" destOrd="0" presId="urn:microsoft.com/office/officeart/2005/8/layout/hierarchy6"/>
    <dgm:cxn modelId="{2FE289DD-9D92-4CC7-817E-9CBA564F2A1C}" type="presParOf" srcId="{94136E82-7E48-44D1-8CB7-F1DC34DD1618}" destId="{BFA0CBD7-C15B-4CE4-88AF-20858C810911}" srcOrd="1" destOrd="0" presId="urn:microsoft.com/office/officeart/2005/8/layout/hierarchy6"/>
    <dgm:cxn modelId="{38CFA97B-9C72-4858-851A-85E112583176}" type="presParOf" srcId="{63BA5562-E238-4B6F-8771-EB8773CD88AE}" destId="{CB66A8EF-FD0C-404D-B38A-810C80FBDF48}" srcOrd="6" destOrd="0" presId="urn:microsoft.com/office/officeart/2005/8/layout/hierarchy6"/>
    <dgm:cxn modelId="{92446E6C-28EF-46E2-B1FC-16F7D92483EC}" type="presParOf" srcId="{63BA5562-E238-4B6F-8771-EB8773CD88AE}" destId="{064113A0-5F54-4703-A380-823C8A468859}" srcOrd="7" destOrd="0" presId="urn:microsoft.com/office/officeart/2005/8/layout/hierarchy6"/>
    <dgm:cxn modelId="{5FA61851-9645-40C4-827C-B0B6D427EA67}" type="presParOf" srcId="{064113A0-5F54-4703-A380-823C8A468859}" destId="{FD7AEC9C-9AC6-428C-B3CF-3038D12E77E1}" srcOrd="0" destOrd="0" presId="urn:microsoft.com/office/officeart/2005/8/layout/hierarchy6"/>
    <dgm:cxn modelId="{B5FF6D3B-A52A-4554-BFBF-4BB7FE852517}" type="presParOf" srcId="{064113A0-5F54-4703-A380-823C8A468859}" destId="{E9177029-63C4-4DD6-A341-250D80D1C173}" srcOrd="1" destOrd="0" presId="urn:microsoft.com/office/officeart/2005/8/layout/hierarchy6"/>
    <dgm:cxn modelId="{801CDA8E-90EF-4DC8-83B8-972323838AB0}" type="presParOf" srcId="{9D62AEE7-8D8A-4BEA-99C2-9D56EC061978}" destId="{F3AAE38A-602F-4456-8046-0BF49E77581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BF4AE-9AC3-4BEE-A2F3-91E999DE862C}">
      <dsp:nvSpPr>
        <dsp:cNvPr id="0" name=""/>
        <dsp:cNvSpPr/>
      </dsp:nvSpPr>
      <dsp:spPr>
        <a:xfrm>
          <a:off x="2888505" y="965"/>
          <a:ext cx="1447452" cy="6514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UNIVERSIDAD DE ALMERÍA</a:t>
          </a:r>
          <a:endParaRPr lang="es-ES" sz="1200" b="1" kern="1200" dirty="0"/>
        </a:p>
      </dsp:txBody>
      <dsp:txXfrm>
        <a:off x="2907585" y="20045"/>
        <a:ext cx="1409292" cy="613264"/>
      </dsp:txXfrm>
    </dsp:sp>
    <dsp:sp modelId="{CD5500E2-7143-4B89-BD56-4C13B1CCE6BE}">
      <dsp:nvSpPr>
        <dsp:cNvPr id="0" name=""/>
        <dsp:cNvSpPr/>
      </dsp:nvSpPr>
      <dsp:spPr>
        <a:xfrm>
          <a:off x="3566512" y="652390"/>
          <a:ext cx="91440" cy="2605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56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25C4D2-51C5-46EF-B8A2-3F2A7FB10469}">
      <dsp:nvSpPr>
        <dsp:cNvPr id="0" name=""/>
        <dsp:cNvSpPr/>
      </dsp:nvSpPr>
      <dsp:spPr>
        <a:xfrm>
          <a:off x="2675240" y="912959"/>
          <a:ext cx="1873982" cy="915831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 smtClean="0"/>
            <a:t>VICERRECTORADO DE POSTGRADO, EMPLEABILIDAD Y RELACIONES CON EMPRESAS E INSTITUCIONES</a:t>
          </a:r>
          <a:endParaRPr lang="es-ES" sz="1000" b="1" kern="1200" dirty="0"/>
        </a:p>
      </dsp:txBody>
      <dsp:txXfrm>
        <a:off x="2702064" y="939783"/>
        <a:ext cx="1820334" cy="862183"/>
      </dsp:txXfrm>
    </dsp:sp>
    <dsp:sp modelId="{32CEC1C9-59EE-46F8-B54B-6640EB6A07F7}">
      <dsp:nvSpPr>
        <dsp:cNvPr id="0" name=""/>
        <dsp:cNvSpPr/>
      </dsp:nvSpPr>
      <dsp:spPr>
        <a:xfrm>
          <a:off x="3566512" y="1828791"/>
          <a:ext cx="91440" cy="2605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56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869D0E-35B2-49D0-AD7F-92AA1DA5BBCE}">
      <dsp:nvSpPr>
        <dsp:cNvPr id="0" name=""/>
        <dsp:cNvSpPr/>
      </dsp:nvSpPr>
      <dsp:spPr>
        <a:xfrm>
          <a:off x="2461863" y="2089361"/>
          <a:ext cx="2300737" cy="970342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SERVICIO UNIVERSITARIO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   DE EMPLEO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(SUE)</a:t>
          </a:r>
          <a:endParaRPr lang="es-ES" sz="1200" b="1" kern="1200" dirty="0"/>
        </a:p>
      </dsp:txBody>
      <dsp:txXfrm>
        <a:off x="2490283" y="2117781"/>
        <a:ext cx="2243897" cy="913502"/>
      </dsp:txXfrm>
    </dsp:sp>
    <dsp:sp modelId="{BBCC5F79-76E2-462F-A80E-98B56BD24FD8}">
      <dsp:nvSpPr>
        <dsp:cNvPr id="0" name=""/>
        <dsp:cNvSpPr/>
      </dsp:nvSpPr>
      <dsp:spPr>
        <a:xfrm>
          <a:off x="1383279" y="3059703"/>
          <a:ext cx="2228952" cy="260569"/>
        </a:xfrm>
        <a:custGeom>
          <a:avLst/>
          <a:gdLst/>
          <a:ahLst/>
          <a:cxnLst/>
          <a:rect l="0" t="0" r="0" b="0"/>
          <a:pathLst>
            <a:path>
              <a:moveTo>
                <a:pt x="2228952" y="0"/>
              </a:moveTo>
              <a:lnTo>
                <a:pt x="2228952" y="130284"/>
              </a:lnTo>
              <a:lnTo>
                <a:pt x="0" y="130284"/>
              </a:lnTo>
              <a:lnTo>
                <a:pt x="0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D48A25-B482-4ABE-ADD5-2597DCED927D}">
      <dsp:nvSpPr>
        <dsp:cNvPr id="0" name=""/>
        <dsp:cNvSpPr/>
      </dsp:nvSpPr>
      <dsp:spPr>
        <a:xfrm>
          <a:off x="791647" y="3320273"/>
          <a:ext cx="1183264" cy="65142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AGENCIA DE COLOCACIÓN</a:t>
          </a:r>
          <a:endParaRPr lang="es-ES" sz="1100" b="1" kern="1200" dirty="0"/>
        </a:p>
      </dsp:txBody>
      <dsp:txXfrm>
        <a:off x="810727" y="3339353"/>
        <a:ext cx="1145104" cy="613264"/>
      </dsp:txXfrm>
    </dsp:sp>
    <dsp:sp modelId="{7B7FFB34-52EE-4078-9817-5C8ECB3793CB}">
      <dsp:nvSpPr>
        <dsp:cNvPr id="0" name=""/>
        <dsp:cNvSpPr/>
      </dsp:nvSpPr>
      <dsp:spPr>
        <a:xfrm>
          <a:off x="2873741" y="3059703"/>
          <a:ext cx="738490" cy="260569"/>
        </a:xfrm>
        <a:custGeom>
          <a:avLst/>
          <a:gdLst/>
          <a:ahLst/>
          <a:cxnLst/>
          <a:rect l="0" t="0" r="0" b="0"/>
          <a:pathLst>
            <a:path>
              <a:moveTo>
                <a:pt x="738490" y="0"/>
              </a:moveTo>
              <a:lnTo>
                <a:pt x="738490" y="130284"/>
              </a:lnTo>
              <a:lnTo>
                <a:pt x="0" y="130284"/>
              </a:lnTo>
              <a:lnTo>
                <a:pt x="0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456BC1-3B68-4723-8938-5A55C05CB69D}">
      <dsp:nvSpPr>
        <dsp:cNvPr id="0" name=""/>
        <dsp:cNvSpPr/>
      </dsp:nvSpPr>
      <dsp:spPr>
        <a:xfrm>
          <a:off x="2268053" y="3320273"/>
          <a:ext cx="1211376" cy="74276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ORIENTACIÓN PROFESIONAL</a:t>
          </a:r>
          <a:endParaRPr lang="es-ES" sz="1100" b="1" kern="1200" dirty="0"/>
        </a:p>
      </dsp:txBody>
      <dsp:txXfrm>
        <a:off x="2289808" y="3342028"/>
        <a:ext cx="1167866" cy="699250"/>
      </dsp:txXfrm>
    </dsp:sp>
    <dsp:sp modelId="{43274BFC-6C56-445C-9439-F4A76591D38F}">
      <dsp:nvSpPr>
        <dsp:cNvPr id="0" name=""/>
        <dsp:cNvSpPr/>
      </dsp:nvSpPr>
      <dsp:spPr>
        <a:xfrm>
          <a:off x="3612232" y="3059703"/>
          <a:ext cx="648906" cy="260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284"/>
              </a:lnTo>
              <a:lnTo>
                <a:pt x="648906" y="130284"/>
              </a:lnTo>
              <a:lnTo>
                <a:pt x="648906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A95B0-8BD0-4808-A430-71396CB4C1E0}">
      <dsp:nvSpPr>
        <dsp:cNvPr id="0" name=""/>
        <dsp:cNvSpPr/>
      </dsp:nvSpPr>
      <dsp:spPr>
        <a:xfrm>
          <a:off x="3772570" y="3320273"/>
          <a:ext cx="977136" cy="65142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PRÁCTICAS EN EMPRESA</a:t>
          </a:r>
          <a:endParaRPr lang="es-ES" sz="1100" b="1" kern="1200" dirty="0"/>
        </a:p>
      </dsp:txBody>
      <dsp:txXfrm>
        <a:off x="3791650" y="3339353"/>
        <a:ext cx="938976" cy="613264"/>
      </dsp:txXfrm>
    </dsp:sp>
    <dsp:sp modelId="{CB66A8EF-FD0C-404D-B38A-810C80FBDF48}">
      <dsp:nvSpPr>
        <dsp:cNvPr id="0" name=""/>
        <dsp:cNvSpPr/>
      </dsp:nvSpPr>
      <dsp:spPr>
        <a:xfrm>
          <a:off x="3612232" y="3059703"/>
          <a:ext cx="2125600" cy="260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284"/>
              </a:lnTo>
              <a:lnTo>
                <a:pt x="2125600" y="130284"/>
              </a:lnTo>
              <a:lnTo>
                <a:pt x="2125600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7AEC9C-9AC6-428C-B3CF-3038D12E77E1}">
      <dsp:nvSpPr>
        <dsp:cNvPr id="0" name=""/>
        <dsp:cNvSpPr/>
      </dsp:nvSpPr>
      <dsp:spPr>
        <a:xfrm>
          <a:off x="5042848" y="3320273"/>
          <a:ext cx="1389967" cy="65142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EMPRENDIMIENTO</a:t>
          </a:r>
          <a:endParaRPr lang="es-ES" sz="1100" b="1" kern="1200" dirty="0"/>
        </a:p>
      </dsp:txBody>
      <dsp:txXfrm>
        <a:off x="5061928" y="3339353"/>
        <a:ext cx="1351807" cy="613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2A8FF-F223-4E70-8617-2C5C3B6376FC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336AA-76FF-4751-AB51-AA095FD51A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92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3D591-764A-4BC7-BAFE-DDD1E155B4E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514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D591-764A-4BC7-BAFE-DDD1E155B4EB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199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D591-764A-4BC7-BAFE-DDD1E155B4EB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058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0917E3-90B9-48AD-80DA-D8DE58AF8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057400" cy="365125"/>
          </a:xfrm>
        </p:spPr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FA5136-4569-476B-9032-C79D7498A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08610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779238-855F-4FC9-847A-EE7C291D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57400" cy="365125"/>
          </a:xfrm>
        </p:spPr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16FE1E1-6F90-419A-BA62-A99FB36737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83" y="6064000"/>
            <a:ext cx="1217702" cy="6733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0EDC53-365F-4DF8-AA3A-24106F9B7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7" t="7768" r="36875" b="41942"/>
          <a:stretch/>
        </p:blipFill>
        <p:spPr>
          <a:xfrm>
            <a:off x="2986308" y="533400"/>
            <a:ext cx="3209926" cy="344805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18E7C4C-4107-45E7-880B-AE534A48D8BE}"/>
              </a:ext>
            </a:extLst>
          </p:cNvPr>
          <p:cNvSpPr/>
          <p:nvPr userDrawn="1"/>
        </p:nvSpPr>
        <p:spPr>
          <a:xfrm>
            <a:off x="1185" y="4391026"/>
            <a:ext cx="9143111" cy="2466974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32BD04C-D33F-435E-9567-5C59ACC8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380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D3176E6-9D18-49E4-8641-FB457E233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65517"/>
            <a:ext cx="9144000" cy="83521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2FF6039-4141-40EB-8CB4-F2B56E260831}"/>
              </a:ext>
            </a:extLst>
          </p:cNvPr>
          <p:cNvCxnSpPr>
            <a:cxnSpLocks/>
          </p:cNvCxnSpPr>
          <p:nvPr userDrawn="1"/>
        </p:nvCxnSpPr>
        <p:spPr>
          <a:xfrm>
            <a:off x="3924000" y="5603547"/>
            <a:ext cx="13277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82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2DC0440-5A86-4184-829E-001CECADFC2B}"/>
              </a:ext>
            </a:extLst>
          </p:cNvPr>
          <p:cNvSpPr/>
          <p:nvPr userDrawn="1"/>
        </p:nvSpPr>
        <p:spPr>
          <a:xfrm>
            <a:off x="720276" y="2026943"/>
            <a:ext cx="280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971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794AF2-6D68-4CF0-88F9-5F8A51A06F25}"/>
              </a:ext>
            </a:extLst>
          </p:cNvPr>
          <p:cNvSpPr/>
          <p:nvPr userDrawn="1"/>
        </p:nvSpPr>
        <p:spPr>
          <a:xfrm>
            <a:off x="720276" y="2026943"/>
            <a:ext cx="280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2148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SUE 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72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artado y 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D3960DE-0938-438B-A797-3A9102308A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4" cy="685799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81CCBBF-21F3-4EC4-83DB-C4B0FD7F4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8718" y="3146231"/>
            <a:ext cx="4114800" cy="83521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2BF9D1F-E177-451B-A351-0468A0A315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16" y="5989670"/>
            <a:ext cx="1623603" cy="67331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8F05591-50A5-4323-B4E7-13678A676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175" y="2047874"/>
            <a:ext cx="1623604" cy="28289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17000"/>
            </a:lvl1pPr>
          </a:lstStyle>
          <a:p>
            <a:pPr lvl="0"/>
            <a:r>
              <a:rPr lang="es-ES" dirty="0"/>
              <a:t>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3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4E77E5C-B197-4B80-A3FA-05E6E8710DB5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05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473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5B80D56-86AB-4F9C-AC70-C3A14DF88819}"/>
              </a:ext>
            </a:extLst>
          </p:cNvPr>
          <p:cNvSpPr/>
          <p:nvPr userDrawn="1"/>
        </p:nvSpPr>
        <p:spPr>
          <a:xfrm>
            <a:off x="718004" y="4551068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085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41DBECD-C9CD-421C-A3F2-1693328A6BC0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29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6C3E618-5C81-46FD-B8D6-5DD7F3756595}"/>
              </a:ext>
            </a:extLst>
          </p:cNvPr>
          <p:cNvSpPr/>
          <p:nvPr userDrawn="1"/>
        </p:nvSpPr>
        <p:spPr>
          <a:xfrm>
            <a:off x="718005" y="168903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3212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2110A83-76B1-4F87-A409-CDB886555954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559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166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/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B9FBB-67EB-4F1A-BE27-8517A5762D10}" type="datetimeFigureOut">
              <a:rPr lang="es-ES" smtClean="0"/>
              <a:t>26/10/2021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28BD1A-F06E-4573-B02D-E28F3ADB7837}"/>
              </a:ext>
            </a:extLst>
          </p:cNvPr>
          <p:cNvSpPr/>
          <p:nvPr userDrawn="1"/>
        </p:nvSpPr>
        <p:spPr>
          <a:xfrm>
            <a:off x="1185" y="6116128"/>
            <a:ext cx="9142815" cy="741871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3F8B28-12C8-468A-A122-BA083F3AABF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8" y="6130642"/>
            <a:ext cx="1623603" cy="6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9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62" r:id="rId3"/>
    <p:sldLayoutId id="214748366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000" kern="1200" dirty="0">
          <a:solidFill>
            <a:srgbClr val="326195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hyperlink" Target="http://cms.ual.es/idc/groups/public/@serv/@empleo/documents/documento/ayudacurriculares2020.pdf" TargetMode="External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://www.seap.minhap.gob.es/web/delegaciones_gobierno/delegaciones.html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://www.mjusticia.gob.es/cs/Satellite/Portal/es/atencion-ciudadano" TargetMode="External"/><Relationship Id="rId5" Type="http://schemas.openxmlformats.org/officeDocument/2006/relationships/hyperlink" Target="http://www.mjusticia.gob.es/cs/Satellite/Portal/es/direcciones-telefonos/ministerio-justicia/gerencias-territoriales" TargetMode="External"/><Relationship Id="rId4" Type="http://schemas.openxmlformats.org/officeDocument/2006/relationships/hyperlink" Target="https://sede.mjusticia.gob.es/es/tramites/certificado-registro-centra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hyperlink" Target="http://cms.ual.es/idc/groups/public/@serv/@empleo/documents/documento/procotolocovid.pd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servicioempleo" TargetMode="External"/><Relationship Id="rId3" Type="http://schemas.openxmlformats.org/officeDocument/2006/relationships/hyperlink" Target="mailto:fomento@ual.es" TargetMode="External"/><Relationship Id="rId7" Type="http://schemas.openxmlformats.org/officeDocument/2006/relationships/hyperlink" Target="https://www.facebook.com/IcaroUA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fundacionual.es/" TargetMode="External"/><Relationship Id="rId5" Type="http://schemas.openxmlformats.org/officeDocument/2006/relationships/hyperlink" Target="http://www.ual.es/empleo" TargetMode="External"/><Relationship Id="rId4" Type="http://schemas.openxmlformats.org/officeDocument/2006/relationships/hyperlink" Target="mailto:practicas@fundacionual.es" TargetMode="External"/><Relationship Id="rId9" Type="http://schemas.openxmlformats.org/officeDocument/2006/relationships/hyperlink" Target="https://www.facebook.com/sueua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hyperlink" Target="https://cms.ual.es/idc/groups/public/@serv/@empleo/documents/documento/normativapracticas220617.pdf" TargetMode="External"/><Relationship Id="rId4" Type="http://schemas.openxmlformats.org/officeDocument/2006/relationships/hyperlink" Target="https://www.boe.es/eli/es/rd/2014/07/11/592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1C3663E-6604-43B2-98F5-23CB826DB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Matías García Fernández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DC7B8580-941D-4E7F-874D-3C6FDED380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SERVICIO UNIVERSITARIO DE EMPLEO Y FUNDACIÓN DE LA UNIVERSIDAD DE ALMERÍA</a:t>
            </a:r>
          </a:p>
          <a:p>
            <a:r>
              <a:rPr lang="es-ES" dirty="0" smtClean="0"/>
              <a:t>VICERRECTORADO DE POSTGRADO EMPLEABILIDAD Y RELACIONES CON EMPRESAS E INSTITUCIONES</a:t>
            </a:r>
          </a:p>
          <a:p>
            <a:endParaRPr lang="es-ES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1998" y="2270125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53787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571500" y="1928813"/>
            <a:ext cx="7358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00113" y="3555177"/>
            <a:ext cx="6958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07659" y="150288"/>
            <a:ext cx="8176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SOLICITUD DE LAS PRÁCTICAS </a:t>
            </a: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INSCRIPCIÓN DESDE CAMPUS VIRTUAL</a:t>
            </a:r>
            <a:endParaRPr lang="es-ES" sz="2400" b="1" dirty="0">
              <a:solidFill>
                <a:srgbClr val="1D4F83"/>
              </a:solidFill>
              <a:latin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8913"/>
            <a:ext cx="8992282" cy="4752528"/>
          </a:xfrm>
          <a:prstGeom prst="rect">
            <a:avLst/>
          </a:prstGeom>
        </p:spPr>
      </p:pic>
      <p:cxnSp>
        <p:nvCxnSpPr>
          <p:cNvPr id="8" name="AutoShape 2"/>
          <p:cNvCxnSpPr>
            <a:cxnSpLocks noChangeShapeType="1"/>
          </p:cNvCxnSpPr>
          <p:nvPr/>
        </p:nvCxnSpPr>
        <p:spPr bwMode="auto">
          <a:xfrm flipH="1">
            <a:off x="4788024" y="2383676"/>
            <a:ext cx="657225" cy="2857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5055" y="5265276"/>
            <a:ext cx="612969" cy="612969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49419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340768"/>
            <a:ext cx="9012266" cy="443819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15616" y="188640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SOLICITUD DE PRÁCTICAS </a:t>
            </a: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INSCRIPCIÓN DESDE ICARO</a:t>
            </a:r>
            <a:endParaRPr lang="es-ES" sz="2400" b="1" dirty="0">
              <a:solidFill>
                <a:srgbClr val="1D4F83"/>
              </a:solidFill>
              <a:latin typeface="Arial"/>
            </a:endParaRP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380" y="449158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88598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571500" y="1928813"/>
            <a:ext cx="7358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00113" y="3555177"/>
            <a:ext cx="6958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71500" y="188640"/>
            <a:ext cx="8176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1D4F83"/>
                </a:solidFill>
              </a:rPr>
              <a:t>PRÁCTICAS 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INSCRIPCIÓN </a:t>
            </a:r>
            <a:r>
              <a:rPr lang="es-ES" sz="2400" b="1" dirty="0">
                <a:solidFill>
                  <a:srgbClr val="1D4F83"/>
                </a:solidFill>
                <a:latin typeface="Arial"/>
              </a:rPr>
              <a:t>DESDE ÍCARO </a:t>
            </a: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 </a:t>
            </a:r>
            <a:endParaRPr lang="es-ES" sz="2400" b="1" dirty="0">
              <a:solidFill>
                <a:srgbClr val="1D4F83"/>
              </a:solidFill>
              <a:latin typeface="Arial"/>
            </a:endParaRPr>
          </a:p>
        </p:txBody>
      </p:sp>
      <p:sp>
        <p:nvSpPr>
          <p:cNvPr id="12" name="Flecha izquierda 11"/>
          <p:cNvSpPr/>
          <p:nvPr/>
        </p:nvSpPr>
        <p:spPr bwMode="auto">
          <a:xfrm>
            <a:off x="1043608" y="2060848"/>
            <a:ext cx="792088" cy="72008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Flecha izquierda 14"/>
          <p:cNvSpPr/>
          <p:nvPr/>
        </p:nvSpPr>
        <p:spPr bwMode="auto">
          <a:xfrm>
            <a:off x="5724128" y="3519173"/>
            <a:ext cx="792088" cy="72008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340610"/>
            <a:ext cx="9144001" cy="422781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5881" y="360456"/>
            <a:ext cx="487363" cy="487363"/>
          </a:xfrm>
          <a:prstGeom prst="rect">
            <a:avLst/>
          </a:prstGeom>
          <a:solidFill>
            <a:schemeClr val="accent1"/>
          </a:solidFill>
        </p:spPr>
      </p:pic>
      <p:cxnSp>
        <p:nvCxnSpPr>
          <p:cNvPr id="5" name="Conector recto de flecha 4"/>
          <p:cNvCxnSpPr/>
          <p:nvPr/>
        </p:nvCxnSpPr>
        <p:spPr>
          <a:xfrm>
            <a:off x="5724128" y="3519173"/>
            <a:ext cx="220543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5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ADJUDICACIÓN DE PUESTOS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9332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421841" y="260648"/>
            <a:ext cx="6084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179512" y="1108364"/>
            <a:ext cx="8568952" cy="4408868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ESTUDIANTES CON EMPRESA CONTACTADA (PRÁCTICAS PERFILADAS) Esta modalidad es excepcional, por lo que debe ser autorizada por el/la coordinador/a</a:t>
            </a:r>
            <a:r>
              <a:rPr kumimoji="0" lang="es-ES" sz="2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 las prácticas.</a:t>
            </a:r>
            <a:endParaRPr kumimoji="0" lang="es-ES" sz="2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Los estudiantes que estén interesados en realizar las prácticas en una empresa concreta con la que hayan contactado previamente</a:t>
            </a:r>
            <a:r>
              <a:rPr kumimoji="0" lang="es-E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y haya sido autorizada por </a:t>
            </a:r>
            <a:r>
              <a:rPr lang="es-E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el coordinador de las prácticas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deben informar a la empresa.</a:t>
            </a:r>
            <a:r>
              <a:rPr kumimoji="0" lang="es-ES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s-E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Registro de la empresa en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ICARO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Solicitud de nueva oferta de </a:t>
            </a:r>
            <a:r>
              <a:rPr kumimoji="0" lang="es-E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Prácticas Curriculares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indicando, en el apartado OTROS DATOS-OBSERVACIONES, el nombre, apellidos y DNI del estudiante seleccionado.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Estos estudiantes no participarán en el proceso de inscripción de ofertas de prácticas disponibles.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9598" y="5180708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0700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48142" y="260648"/>
            <a:ext cx="8229600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602502" y="1505337"/>
            <a:ext cx="8075240" cy="381642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En primer lugar se </a:t>
            </a: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abrirá un Plazo de Inscripción a las ofertas de prácticas disponibles en el que el estudiante indicará desde la aplicación ICARO, por orden de preferencia, todas las empresas en las que desea realizar las prácticas. </a:t>
            </a:r>
            <a:endParaRPr lang="es-E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spcBef>
                <a:spcPct val="20000"/>
              </a:spcBef>
              <a:defRPr/>
            </a:pP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En cada oferta se informa del nombre de la  empresa, localidad de realización de las prácticas, fecha de inicio, duración, actividades a desempeñar y competencias a desarrollar durante las prácticas</a:t>
            </a:r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  <a:defRPr/>
            </a:pP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El periodo exacto de inscripción se comunicará por correo </a:t>
            </a:r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electrónico.</a:t>
            </a: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8422" y="5307848"/>
            <a:ext cx="612827" cy="612827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Rectángulo 3"/>
          <p:cNvSpPr/>
          <p:nvPr/>
        </p:nvSpPr>
        <p:spPr>
          <a:xfrm>
            <a:off x="1311564" y="1097823"/>
            <a:ext cx="6419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 SIN EMPRESA CONTACTADA</a:t>
            </a:r>
          </a:p>
        </p:txBody>
      </p:sp>
    </p:spTree>
    <p:extLst>
      <p:ext uri="{BB962C8B-B14F-4D97-AF65-F5344CB8AC3E}">
        <p14:creationId xmlns:p14="http://schemas.microsoft.com/office/powerpoint/2010/main" val="56162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251520" y="1412776"/>
            <a:ext cx="8229600" cy="417646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adjudicación de ofertas se hará atendiendo a la </a:t>
            </a:r>
            <a:r>
              <a:rPr lang="es-E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 del expediente académico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del estudiante. Se tiene en cuenta la nota </a:t>
            </a:r>
            <a:r>
              <a:rPr lang="es-E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que aparece en el expediente académico el 30 de septiembre.</a:t>
            </a:r>
            <a:endParaRPr kumimoji="0" lang="es-E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Finalizado el periodo de inscripción, se enviará a través de correo electrónico un </a:t>
            </a:r>
            <a:r>
              <a:rPr kumimoji="0" lang="es-E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Listado Provisional de Adjudicación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 se abrirá un periodo de alegaciones.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Finalizado dicho periodo </a:t>
            </a:r>
            <a:r>
              <a:rPr lang="es-E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 alegaciones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 enviará vía correo electrónico el </a:t>
            </a:r>
            <a:r>
              <a:rPr kumimoji="0" lang="es-E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Listado Definitivo de Adjudicación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ofertas y se comunicará a los estudiantes la fecha en la que tienen que confirmar la aceptación a través de la aplicación Ícaro.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Los estudiantes con oferta adjudicada tienen la obligación de aceptarla.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23528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4646" y="5199955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69784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6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CALENDARIO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38788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81891" y="149687"/>
            <a:ext cx="74260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914400"/>
            <a:r>
              <a:rPr lang="es-ES" altLang="es-ES" sz="1600" b="1" dirty="0">
                <a:ea typeface="Calibri" panose="020F0502020204030204" pitchFamily="34" charset="0"/>
              </a:rPr>
              <a:t>CALENDARIO PRÁCTICAS CURRICULARES</a:t>
            </a:r>
          </a:p>
          <a:p>
            <a:pPr lvl="0" algn="ctr" defTabSz="914400"/>
            <a:r>
              <a:rPr lang="es-ES" altLang="es-ES" sz="1600" b="1" dirty="0">
                <a:ea typeface="Calibri" panose="020F0502020204030204" pitchFamily="34" charset="0"/>
              </a:rPr>
              <a:t>GRADO EN </a:t>
            </a:r>
            <a:r>
              <a:rPr lang="es-ES" altLang="es-ES" sz="1600" b="1" dirty="0" smtClean="0">
                <a:ea typeface="Calibri" panose="020F0502020204030204" pitchFamily="34" charset="0"/>
              </a:rPr>
              <a:t>DERECHO </a:t>
            </a:r>
            <a:r>
              <a:rPr lang="es-ES" altLang="es-ES" sz="1600" b="1" dirty="0">
                <a:ea typeface="Calibri" panose="020F0502020204030204" pitchFamily="34" charset="0"/>
              </a:rPr>
              <a:t>CURSO 2021 – 2022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300020"/>
              </p:ext>
            </p:extLst>
          </p:nvPr>
        </p:nvGraphicFramePr>
        <p:xfrm>
          <a:off x="886691" y="817583"/>
          <a:ext cx="7305963" cy="4997336"/>
        </p:xfrm>
        <a:graphic>
          <a:graphicData uri="http://schemas.openxmlformats.org/drawingml/2006/table">
            <a:tbl>
              <a:tblPr firstRow="1" firstCol="1" bandRow="1"/>
              <a:tblGrid>
                <a:gridCol w="2735648">
                  <a:extLst>
                    <a:ext uri="{9D8B030D-6E8A-4147-A177-3AD203B41FA5}">
                      <a16:colId xmlns:a16="http://schemas.microsoft.com/office/drawing/2014/main" val="1394555530"/>
                    </a:ext>
                  </a:extLst>
                </a:gridCol>
                <a:gridCol w="4570315">
                  <a:extLst>
                    <a:ext uri="{9D8B030D-6E8A-4147-A177-3AD203B41FA5}">
                      <a16:colId xmlns:a16="http://schemas.microsoft.com/office/drawing/2014/main" val="1770147342"/>
                    </a:ext>
                  </a:extLst>
                </a:gridCol>
              </a:tblGrid>
              <a:tr h="247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Charla a los estudiantes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107716"/>
                  </a:ext>
                </a:extLst>
              </a:tr>
              <a:tr h="247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14/02/2022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Plazo máximo para solicitar plazas perfiladas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821994"/>
                  </a:ext>
                </a:extLst>
              </a:tr>
              <a:tr h="247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14/02/2022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Enviar ofertas al coordinador para su AUTORIZACIÓN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93432"/>
                  </a:ext>
                </a:extLst>
              </a:tr>
              <a:tr h="247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16/02/2022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PUBLICACIÓN de ofertas en la Web del Grado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297759"/>
                  </a:ext>
                </a:extLst>
              </a:tr>
              <a:tr h="247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18/02/2022-21/02/2022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SOLICITUD de los estudiantes (Preferencias)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4474475"/>
                  </a:ext>
                </a:extLst>
              </a:tr>
              <a:tr h="247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22/02/2022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Resolución PROVISIONAL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573948"/>
                  </a:ext>
                </a:extLst>
              </a:tr>
              <a:tr h="247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23/02/2022-24/02/2022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ALEGACIONES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720375"/>
                  </a:ext>
                </a:extLst>
              </a:tr>
              <a:tr h="247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25/02/2022-01/03/2022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RESPUESTA Alegaciones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7270726"/>
                  </a:ext>
                </a:extLst>
              </a:tr>
              <a:tr h="247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02/03/2022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Resolución DEFINITIVA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190120"/>
                  </a:ext>
                </a:extLst>
              </a:tr>
              <a:tr h="494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03/03/2022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CORREO a tutores de empresa y académico comunicando la INCORPORACIÓN del estudiante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6395545"/>
                  </a:ext>
                </a:extLst>
              </a:tr>
              <a:tr h="247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08/03/2022-10/03/2022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Aceptación de las prácticas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5287908"/>
                  </a:ext>
                </a:extLst>
              </a:tr>
              <a:tr h="247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14/03/2022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INCORPORACIÓN a la empresa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481217"/>
                  </a:ext>
                </a:extLst>
              </a:tr>
              <a:tr h="494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14/03/2022-26/05/2022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REALIZACIÓN de las prácticas (Prácticas tienen que finalizar 10 días antes del plazo de entrega de actas: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665880"/>
                  </a:ext>
                </a:extLst>
              </a:tr>
              <a:tr h="247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19/05/2022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Activar los INFORMES de Valoración y ENCUESTAS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79627"/>
                  </a:ext>
                </a:extLst>
              </a:tr>
              <a:tr h="544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s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Entrega de la MEMORIA por el estudiante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VALORACIÓN de la ENTIDAD </a:t>
                      </a:r>
                      <a:r>
                        <a:rPr lang="es-E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colaboradora</a:t>
                      </a: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1842830"/>
                  </a:ext>
                </a:extLst>
              </a:tr>
              <a:tr h="247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VALORACIÓN del TUTOR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33301"/>
                  </a:ext>
                </a:extLst>
              </a:tr>
              <a:tr h="2473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Entrega ACTAS por parte del tutor o responsable </a:t>
                      </a:r>
                    </a:p>
                  </a:txBody>
                  <a:tcPr marL="55282" marR="552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4092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83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7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MANUAL DE ACCESO A ICARO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44359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3C4E8-18B1-4252-B70E-0D647AC6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PRÁCTICAS CURRICULARES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BF023C-507A-494A-9B9C-B5E583016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1690689"/>
            <a:ext cx="7886700" cy="4288848"/>
          </a:xfrm>
        </p:spPr>
        <p:txBody>
          <a:bodyPr/>
          <a:lstStyle/>
          <a:p>
            <a:endParaRPr lang="es-ES" dirty="0" smtClean="0"/>
          </a:p>
          <a:p>
            <a:endParaRPr lang="es-ES" dirty="0"/>
          </a:p>
          <a:p>
            <a:pPr marL="4826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s-ES" sz="4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GRADO EN DERECHO</a:t>
            </a:r>
          </a:p>
          <a:p>
            <a:pPr marL="4826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s-ES" sz="4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 (240 HORAS)</a:t>
            </a:r>
            <a:endParaRPr lang="es-E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8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Rectángulo"/>
          <p:cNvSpPr>
            <a:spLocks noChangeArrowheads="1"/>
          </p:cNvSpPr>
          <p:nvPr/>
        </p:nvSpPr>
        <p:spPr bwMode="auto">
          <a:xfrm>
            <a:off x="1547664" y="2060848"/>
            <a:ext cx="59046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MANUAL DE PRÁCTICAS CURRICULARES PARA EL ALUMNADO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43608" y="26064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MANUAL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s-ES" sz="2400" b="1" dirty="0">
                <a:solidFill>
                  <a:srgbClr val="1D4F83"/>
                </a:solidFill>
                <a:latin typeface="Arial"/>
              </a:rPr>
              <a:t>DE PRÁCTICAS CURRICULARES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74845" y="4456415"/>
            <a:ext cx="774558" cy="774558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01942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8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CERTIFICADO DELITOS SEXUALES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66528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79712" y="404664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MUY IMPORTANTE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09253" y="1366453"/>
            <a:ext cx="756084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Aquellos estudiantes que durante las prácticas vayan a tener contacto con menores, deben solicitar el certificado de no haber cometido delitos sexuales al  Ministerio de Justicia. Si tienes firma digital,  lo puedes solicitar en la siguiente dirección: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0" algn="just" defTabSz="914400">
              <a:defRPr/>
            </a:pPr>
            <a:r>
              <a:rPr lang="es-ES" sz="1600" dirty="0">
                <a:hlinkClick r:id="rId4"/>
              </a:rPr>
              <a:t>https://</a:t>
            </a:r>
            <a:r>
              <a:rPr lang="es-ES" sz="1600" dirty="0" smtClean="0">
                <a:hlinkClick r:id="rId4"/>
              </a:rPr>
              <a:t>sede.mjusticia.gob.es/es/tramites/certificado-registro-central</a:t>
            </a:r>
            <a:endParaRPr lang="es-ES" sz="1600" dirty="0" smtClean="0"/>
          </a:p>
          <a:p>
            <a:pPr lvl="0" algn="just" defTabSz="914400">
              <a:defRPr/>
            </a:pPr>
            <a:endParaRPr kumimoji="0" lang="es-E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 el caso de los extranjeros, pueden solicitar este certificado aquellas personas que tengan el Certificado Digital (para ello tienen que tener NIE).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 el caso de los alumnos que están de Erasmus y no tienen NIE sino pasaporte tienen que solicitarlo presencialmente en: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Las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5"/>
              </a:rPr>
              <a:t>Gerencias Territoriales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del Ministerio de Justicia.  En Madrid, en la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6"/>
              </a:rPr>
              <a:t>Oficina Central de Atención al Ciudadano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b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En las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7"/>
              </a:rPr>
              <a:t>Delegaciones y Subdelegaciones de Gobierno </a:t>
            </a: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b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En registro de ventanilla única (Ayuntamiento, Hacienda, Seguridad Social....etc.).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82367" y="5462927"/>
            <a:ext cx="507785" cy="507785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51280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PROTOCOLO COVID 19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  <a:p>
            <a:pPr marL="0" indent="0" algn="ctr">
              <a:buNone/>
            </a:pPr>
            <a:r>
              <a:rPr lang="es-ES" b="1" dirty="0">
                <a:hlinkClick r:id="rId4"/>
              </a:rPr>
              <a:t>PROTOCOLO DE ACTUACIÓN PARA PRÁCTICAS EXTERNAS DE </a:t>
            </a:r>
            <a:r>
              <a:rPr lang="es-ES" b="1" dirty="0" smtClean="0">
                <a:hlinkClick r:id="rId4"/>
              </a:rPr>
              <a:t>LA UNIVERSIDAD </a:t>
            </a:r>
            <a:r>
              <a:rPr lang="es-ES" b="1" dirty="0">
                <a:hlinkClick r:id="rId4"/>
              </a:rPr>
              <a:t>DE ALMERÍA EN EL CURSO 2020-21 ANTE </a:t>
            </a:r>
            <a:r>
              <a:rPr lang="es-ES" b="1" dirty="0" smtClean="0">
                <a:hlinkClick r:id="rId4"/>
              </a:rPr>
              <a:t>SITUACIONES RELACIONADAS </a:t>
            </a:r>
            <a:r>
              <a:rPr lang="es-ES" b="1" dirty="0">
                <a:hlinkClick r:id="rId4"/>
              </a:rPr>
              <a:t>CON LA COVID-19</a:t>
            </a:r>
            <a:endParaRPr lang="es-ES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7525" y="4920961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40052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208172" y="1199254"/>
            <a:ext cx="6624736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50000"/>
              </a:lnSpc>
              <a:defRPr/>
            </a:pPr>
            <a:r>
              <a:rPr lang="es-ES" sz="2000" b="1" dirty="0" smtClean="0">
                <a:solidFill>
                  <a:srgbClr val="0E25CE"/>
                </a:solidFill>
                <a:latin typeface="Arial" charset="0"/>
                <a:cs typeface="Arial" charset="0"/>
              </a:rPr>
              <a:t>CAU: </a:t>
            </a:r>
            <a:r>
              <a:rPr lang="es-ES" sz="2000" b="1" dirty="0">
                <a:solidFill>
                  <a:srgbClr val="0E25CE"/>
                </a:solidFill>
                <a:latin typeface="Arial" charset="0"/>
                <a:cs typeface="Arial" charset="0"/>
              </a:rPr>
              <a:t>https://www.ual.es/contacta </a:t>
            </a:r>
            <a:endParaRPr lang="es-ES" sz="2000" b="1" dirty="0" smtClean="0">
              <a:solidFill>
                <a:srgbClr val="0E25CE"/>
              </a:solidFill>
              <a:latin typeface="Arial" charset="0"/>
              <a:cs typeface="Arial" charset="0"/>
            </a:endParaRPr>
          </a:p>
          <a:p>
            <a:pPr lvl="0" algn="ctr" defTabSz="914400">
              <a:lnSpc>
                <a:spcPct val="150000"/>
              </a:lnSpc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5C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TFNO:  950015344 950015006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E25C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email: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serviciodeempleo@ual.es</a:t>
            </a: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4"/>
              </a:rPr>
              <a:t>practicas@fundacionual.es</a:t>
            </a: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13C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Nos puedes encontrar en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http://www.ual.es/empleo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https://fundacionual.es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/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 defTabSz="914400">
              <a:lnSpc>
                <a:spcPct val="150000"/>
              </a:lnSpc>
              <a:defRPr/>
            </a:pPr>
            <a:r>
              <a:rPr lang="es-ES" b="1" dirty="0">
                <a:solidFill>
                  <a:srgbClr val="0098DC"/>
                </a:solidFill>
                <a:latin typeface="Arial"/>
              </a:rPr>
              <a:t> </a:t>
            </a:r>
            <a:r>
              <a:rPr lang="es-ES" b="1" dirty="0">
                <a:solidFill>
                  <a:srgbClr val="0098DC"/>
                </a:solidFill>
                <a:latin typeface="Arial"/>
                <a:hlinkClick r:id="rId7"/>
              </a:rPr>
              <a:t>https://www.facebook.com/IcaroUAL</a:t>
            </a:r>
            <a:r>
              <a:rPr lang="es-E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7"/>
              </a:rPr>
              <a:t>/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8"/>
              </a:rPr>
              <a:t>https://twitter.com/servicioempleo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8D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9"/>
              </a:rPr>
              <a:t>https://www.facebook.com/sueual</a:t>
            </a:r>
            <a:endParaRPr kumimoji="0" lang="es-E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98D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57927" y="132534"/>
            <a:ext cx="75608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 smtClean="0">
                <a:solidFill>
                  <a:srgbClr val="1D4F83"/>
                </a:solidFill>
                <a:latin typeface="Arial"/>
              </a:rPr>
              <a:t>CONTACTA</a:t>
            </a:r>
          </a:p>
          <a:p>
            <a:pPr algn="ctr">
              <a:defRPr/>
            </a:pPr>
            <a:r>
              <a:rPr lang="es-ES" sz="2000" b="1" dirty="0">
                <a:solidFill>
                  <a:srgbClr val="0E25CE"/>
                </a:solidFill>
                <a:latin typeface="Arial" charset="0"/>
                <a:cs typeface="Arial" charset="0"/>
              </a:rPr>
              <a:t>SERVICIO UNIVERSITARIO DE EMPLEO</a:t>
            </a:r>
          </a:p>
          <a:p>
            <a:pPr algn="ctr" defTabSz="914400">
              <a:lnSpc>
                <a:spcPct val="150000"/>
              </a:lnSpc>
              <a:defRPr/>
            </a:pPr>
            <a:r>
              <a:rPr lang="es-ES" sz="2000" b="1" dirty="0">
                <a:solidFill>
                  <a:srgbClr val="0E25CE"/>
                </a:solidFill>
                <a:latin typeface="Arial" charset="0"/>
                <a:cs typeface="Arial" charset="0"/>
              </a:rPr>
              <a:t>FUNDACIÓN DE LA UNIVERSIDAD DE ALMERIA</a:t>
            </a:r>
          </a:p>
        </p:txBody>
      </p:sp>
    </p:spTree>
    <p:extLst>
      <p:ext uri="{BB962C8B-B14F-4D97-AF65-F5344CB8AC3E}">
        <p14:creationId xmlns:p14="http://schemas.microsoft.com/office/powerpoint/2010/main" val="323816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1"/>
          <p:cNvSpPr>
            <a:spLocks noChangeArrowheads="1"/>
          </p:cNvSpPr>
          <p:nvPr/>
        </p:nvSpPr>
        <p:spPr bwMode="auto">
          <a:xfrm>
            <a:off x="899592" y="3717032"/>
            <a:ext cx="6911975" cy="707886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D4F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MUCHAS GRACIAS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srgbClr val="1D4F8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052736"/>
            <a:ext cx="2337821" cy="227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6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s-ES" sz="2000" dirty="0" smtClean="0"/>
              <a:t>SERVICIO UNIVERSITARIO DE EMPLEO Y FUNDACIÓN DE LA UNIVERSIDAD DE ALMERÍA</a:t>
            </a:r>
            <a:endParaRPr lang="es-ES" sz="2000" dirty="0"/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8036" y="2835613"/>
            <a:ext cx="827069" cy="8270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2768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97821" y="17010"/>
            <a:ext cx="7427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+mj-lt"/>
              </a:rPr>
              <a:t>SERVICIO UNIVERSITARIO DE EMPLEO</a:t>
            </a: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670944114"/>
              </p:ext>
            </p:extLst>
          </p:nvPr>
        </p:nvGraphicFramePr>
        <p:xfrm>
          <a:off x="1100799" y="723254"/>
          <a:ext cx="72244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0" name="29 CuadroTexto"/>
          <p:cNvSpPr txBox="1"/>
          <p:nvPr/>
        </p:nvSpPr>
        <p:spPr>
          <a:xfrm>
            <a:off x="3383824" y="5049669"/>
            <a:ext cx="4248472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FUNDACIÓN UNIVERSIDAD DE ALMERÍA (FUAL)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759" y="2406503"/>
            <a:ext cx="697502" cy="697502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636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PRÁCTICAS ACADÉMICAS EXTERNAS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83668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Rectángulo"/>
          <p:cNvSpPr>
            <a:spLocks noChangeArrowheads="1"/>
          </p:cNvSpPr>
          <p:nvPr/>
        </p:nvSpPr>
        <p:spPr bwMode="auto">
          <a:xfrm>
            <a:off x="172159" y="188640"/>
            <a:ext cx="89644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s-ES" sz="3200" b="1" dirty="0" smtClean="0">
                <a:solidFill>
                  <a:srgbClr val="1D4F83"/>
                </a:solidFill>
                <a:latin typeface="Arial"/>
              </a:rPr>
              <a:t>PRÁCTICAS ACADÉMICAS </a:t>
            </a:r>
            <a:r>
              <a:rPr lang="es-ES" sz="3200" b="1" dirty="0">
                <a:solidFill>
                  <a:srgbClr val="1D4F83"/>
                </a:solidFill>
                <a:latin typeface="Arial"/>
              </a:rPr>
              <a:t>EXTERNAS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00111" y="1229340"/>
            <a:ext cx="691197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Curriculares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: se configuran como actividades académicas integrantes del Plan de Estudios de que se trate.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Extracurriculares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: son las que los estudiantes podrán realizar con carácter voluntario durante su periodo de formación y que, aún teniendo los mismos fines que las prácticas curriculares, no forman parte del </a:t>
            </a: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correspondiente </a:t>
            </a:r>
            <a:r>
              <a:rPr kumimoji="0" lang="es-ES" sz="2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plan </a:t>
            </a: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de </a:t>
            </a:r>
            <a:r>
              <a:rPr kumimoji="0" lang="es-ES" sz="20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estudios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4674" y="5222838"/>
            <a:ext cx="629722" cy="629722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54135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3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s-ES" sz="2000" b="1" dirty="0" smtClean="0"/>
              <a:t>NORMATIVA QUE REGULA LAS PRÁCTICAS ACADÉMICAS EXTERNAS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50651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615933" y="116632"/>
            <a:ext cx="73580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s-ES" sz="2000" b="1" dirty="0">
                <a:solidFill>
                  <a:srgbClr val="1D4F83"/>
                </a:solidFill>
                <a:latin typeface="Arial"/>
              </a:rPr>
              <a:t>NORMATIVA QUE  REGULA LAS PRÁCTICAS ACADÉMICAS EXTERNAS DE LOS ESTUDIANTES UNIVERSITARIOS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15984" y="1916832"/>
            <a:ext cx="695801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Real Decreto 592/2014 de 11 de julio, por el que se regulan las prácticas académicas externas de los estudiantes universitarios.</a:t>
            </a: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i="1" noProof="0" dirty="0">
                <a:latin typeface="Arial"/>
                <a:hlinkClick r:id="rId5"/>
              </a:rPr>
              <a:t>N</a:t>
            </a: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ormativa de Prácticas Académicas Externas de la Universidad de Almería, aprobada en Consejo de </a:t>
            </a:r>
            <a:r>
              <a:rPr lang="es-ES" sz="2000" i="1" dirty="0">
                <a:latin typeface="Arial"/>
                <a:hlinkClick r:id="rId5"/>
              </a:rPr>
              <a:t>G</a:t>
            </a:r>
            <a:r>
              <a:rPr kumimoji="0" lang="es-ES" sz="20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obierno</a:t>
            </a: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 del día 22 de junio de 2016 y modificada el 22 de junio de 2017</a:t>
            </a: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4C7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292" name="3 Rectángulo"/>
          <p:cNvSpPr>
            <a:spLocks noChangeArrowheads="1"/>
          </p:cNvSpPr>
          <p:nvPr/>
        </p:nvSpPr>
        <p:spPr bwMode="auto">
          <a:xfrm>
            <a:off x="1092154" y="3340220"/>
            <a:ext cx="6858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4C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1C4C7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2049" y="5177274"/>
            <a:ext cx="617352" cy="617352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0634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4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¿CÓMO SE SOLICITAN LAS PRÁCTICAS CURRICULARES?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98650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2">
      <a:majorFont>
        <a:latin typeface="Catamaran"/>
        <a:ea typeface=""/>
        <a:cs typeface=""/>
      </a:majorFont>
      <a:minorFont>
        <a:latin typeface="Catamaran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5472</TotalTime>
  <Words>970</Words>
  <Application>Microsoft Office PowerPoint</Application>
  <PresentationFormat>Presentación en pantalla (4:3)</PresentationFormat>
  <Paragraphs>148</Paragraphs>
  <Slides>25</Slides>
  <Notes>3</Notes>
  <HiddenSlides>0</HiddenSlides>
  <MMClips>14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Times New Roman</vt:lpstr>
      <vt:lpstr>Catamaran</vt:lpstr>
      <vt:lpstr>Arial</vt:lpstr>
      <vt:lpstr>Calibri</vt:lpstr>
      <vt:lpstr>Tema de Office</vt:lpstr>
      <vt:lpstr>Matías García Fernández </vt:lpstr>
      <vt:lpstr>PRÁCTICAS CURRICULARES</vt:lpstr>
      <vt:lpstr>1</vt:lpstr>
      <vt:lpstr>Presentación de PowerPoint</vt:lpstr>
      <vt:lpstr>2</vt:lpstr>
      <vt:lpstr>Presentación de PowerPoint</vt:lpstr>
      <vt:lpstr>3</vt:lpstr>
      <vt:lpstr>Presentación de PowerPoint</vt:lpstr>
      <vt:lpstr>4</vt:lpstr>
      <vt:lpstr>Presentación de PowerPoint</vt:lpstr>
      <vt:lpstr>Presentación de PowerPoint</vt:lpstr>
      <vt:lpstr>Presentación de PowerPoint</vt:lpstr>
      <vt:lpstr>5</vt:lpstr>
      <vt:lpstr>Presentación de PowerPoint</vt:lpstr>
      <vt:lpstr>Presentación de PowerPoint</vt:lpstr>
      <vt:lpstr>Presentación de PowerPoint</vt:lpstr>
      <vt:lpstr>6</vt:lpstr>
      <vt:lpstr>Presentación de PowerPoint</vt:lpstr>
      <vt:lpstr>7</vt:lpstr>
      <vt:lpstr>Presentación de PowerPoint</vt:lpstr>
      <vt:lpstr>8</vt:lpstr>
      <vt:lpstr>Presentación de PowerPoint</vt:lpstr>
      <vt:lpstr>PROTOCOLO COVID 19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Kuka</dc:creator>
  <cp:lastModifiedBy>borrar</cp:lastModifiedBy>
  <cp:revision>140</cp:revision>
  <dcterms:created xsi:type="dcterms:W3CDTF">2018-03-07T11:18:53Z</dcterms:created>
  <dcterms:modified xsi:type="dcterms:W3CDTF">2021-10-26T09:41:25Z</dcterms:modified>
</cp:coreProperties>
</file>