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561263" cy="10693400"/>
  <p:notesSz cx="6858000" cy="9144000"/>
  <p:defaultTextStyle>
    <a:defPPr>
      <a:defRPr lang="es-E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96888" indent="-396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95363" indent="-80963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492250" indent="-1206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990725" indent="-16192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368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1806" y="96"/>
      </p:cViewPr>
      <p:guideLst>
        <p:guide orient="horz" pos="3368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849976" y="873948"/>
            <a:ext cx="5670960" cy="8097223"/>
          </a:xfrm>
          <a:prstGeom prst="rect">
            <a:avLst/>
          </a:prstGeom>
        </p:spPr>
        <p:txBody>
          <a:bodyPr lIns="99569" tIns="49785" rIns="99569" bIns="49785"/>
          <a:lstStyle>
            <a:lvl1pPr algn="just">
              <a:defRPr sz="1300" baseline="0">
                <a:solidFill>
                  <a:schemeClr val="accent2">
                    <a:lumMod val="50000"/>
                  </a:schemeClr>
                </a:solidFill>
                <a:latin typeface="Georgia" pitchFamily="18" charset="0"/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96949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66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 userDrawn="1"/>
        </p:nvSpPr>
        <p:spPr bwMode="invGray">
          <a:xfrm>
            <a:off x="0" y="9053513"/>
            <a:ext cx="7561263" cy="71437"/>
          </a:xfrm>
          <a:prstGeom prst="rect">
            <a:avLst/>
          </a:prstGeom>
          <a:solidFill>
            <a:schemeClr val="tx1"/>
          </a:solidFill>
        </p:spPr>
        <p:txBody>
          <a:bodyPr lIns="99569" tIns="49785" rIns="99569" bIns="49785" anchor="ctr">
            <a:normAutofit fontScale="25000" lnSpcReduction="20000"/>
          </a:bodyPr>
          <a:lstStyle/>
          <a:p>
            <a:pPr algn="ctr" eaLnBrk="1" hangingPunct="1">
              <a:lnSpc>
                <a:spcPct val="60000"/>
              </a:lnSpc>
              <a:spcBef>
                <a:spcPct val="20000"/>
              </a:spcBef>
            </a:pPr>
            <a:endParaRPr lang="en-US" altLang="es-ES" sz="70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1027" name="7 CuadroTexto"/>
          <p:cNvSpPr txBox="1">
            <a:spLocks noChangeArrowheads="1"/>
          </p:cNvSpPr>
          <p:nvPr userDrawn="1"/>
        </p:nvSpPr>
        <p:spPr bwMode="auto">
          <a:xfrm>
            <a:off x="5186363" y="374650"/>
            <a:ext cx="193040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s-ES" dirty="0" smtClean="0">
                <a:solidFill>
                  <a:schemeClr val="bg1"/>
                </a:solidFill>
                <a:latin typeface="Calibri" panose="020F0502020204030204" pitchFamily="34" charset="0"/>
              </a:rPr>
              <a:t>Resumen</a:t>
            </a:r>
            <a:r>
              <a:rPr lang="en-US" dirty="0" smtClean="0">
                <a:solidFill>
                  <a:schemeClr val="bg1"/>
                </a:solidFill>
                <a:latin typeface="Calibri" panose="020F0502020204030204" pitchFamily="34" charset="0"/>
              </a:rPr>
              <a:t>/Abstract</a:t>
            </a:r>
          </a:p>
        </p:txBody>
      </p:sp>
      <p:sp>
        <p:nvSpPr>
          <p:cNvPr id="9" name="1 Título"/>
          <p:cNvSpPr txBox="1">
            <a:spLocks/>
          </p:cNvSpPr>
          <p:nvPr userDrawn="1"/>
        </p:nvSpPr>
        <p:spPr bwMode="auto">
          <a:xfrm>
            <a:off x="-27" y="0"/>
            <a:ext cx="1811539" cy="106934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 vert="vert270" lIns="99569" tIns="49785" rIns="99569" bIns="49785" anchor="ctr"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5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            UNIVERSIDAD DE ALMERÍA</a:t>
            </a:r>
          </a:p>
        </p:txBody>
      </p:sp>
      <p:pic>
        <p:nvPicPr>
          <p:cNvPr id="1029" name="Picture 13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DEADA"/>
              </a:clrFrom>
              <a:clrTo>
                <a:srgbClr val="FDEAD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65" t="17279" r="5096" b="18382"/>
          <a:stretch>
            <a:fillRect/>
          </a:stretch>
        </p:blipFill>
        <p:spPr bwMode="auto">
          <a:xfrm>
            <a:off x="134938" y="8948738"/>
            <a:ext cx="1587500" cy="157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0" name="10 CuadroTexto"/>
          <p:cNvSpPr txBox="1">
            <a:spLocks noChangeArrowheads="1"/>
          </p:cNvSpPr>
          <p:nvPr userDrawn="1"/>
        </p:nvSpPr>
        <p:spPr bwMode="auto">
          <a:xfrm>
            <a:off x="2052439" y="10243244"/>
            <a:ext cx="4285534" cy="346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9569" tIns="49785" rIns="99569" bIns="4978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s-ES" sz="1600" dirty="0" smtClean="0">
                <a:latin typeface="Georgia" panose="02040502050405020303" pitchFamily="18" charset="0"/>
              </a:rPr>
              <a:t>MASTER EN INGENIERÍA AGRONÓMICA,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5pPr>
      <a:lvl6pPr marL="49784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6pPr>
      <a:lvl7pPr marL="99569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7pPr>
      <a:lvl8pPr marL="1493535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8pPr>
      <a:lvl9pPr marL="1991380" algn="ctr" rtl="0" fontAlgn="base">
        <a:spcBef>
          <a:spcPct val="0"/>
        </a:spcBef>
        <a:spcAft>
          <a:spcPct val="0"/>
        </a:spcAft>
        <a:defRPr sz="4800">
          <a:solidFill>
            <a:schemeClr val="tx1"/>
          </a:solidFill>
          <a:latin typeface="Calibri" pitchFamily="34" charset="0"/>
        </a:defRPr>
      </a:lvl9pPr>
    </p:titleStyle>
    <p:bodyStyle>
      <a:lvl1pPr marL="373063" indent="-37306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08038" indent="-3111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600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1488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963" indent="-2476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814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99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838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1683" indent="-248923" algn="l" defTabSz="995690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84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69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53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38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9225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7070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916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761" algn="l" defTabSz="99569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900238" y="874713"/>
            <a:ext cx="5553075" cy="7927975"/>
          </a:xfrm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altLang="es-ES" smtClean="0">
              <a:solidFill>
                <a:srgbClr val="632523"/>
              </a:solidFill>
            </a:endParaRPr>
          </a:p>
        </p:txBody>
      </p:sp>
      <p:sp>
        <p:nvSpPr>
          <p:cNvPr id="3" name="Rectángulo 2"/>
          <p:cNvSpPr/>
          <p:nvPr/>
        </p:nvSpPr>
        <p:spPr>
          <a:xfrm>
            <a:off x="6120000" y="10207284"/>
            <a:ext cx="13163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s-ES" dirty="0" smtClean="0">
                <a:latin typeface="Georgia" panose="02040502050405020303" pitchFamily="18" charset="0"/>
              </a:rPr>
              <a:t>2021/2022</a:t>
            </a:r>
            <a:endParaRPr lang="es-ES" dirty="0">
              <a:latin typeface="Georgia" panose="02040502050405020303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</Words>
  <Application>Microsoft Office PowerPoint</Application>
  <PresentationFormat>Personalizado</PresentationFormat>
  <Paragraphs>1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Georgia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Jorge Sanchez</dc:creator>
  <cp:lastModifiedBy>madiaz</cp:lastModifiedBy>
  <cp:revision>12</cp:revision>
  <dcterms:created xsi:type="dcterms:W3CDTF">2009-08-09T17:21:40Z</dcterms:created>
  <dcterms:modified xsi:type="dcterms:W3CDTF">2022-02-15T15:02:12Z</dcterms:modified>
</cp:coreProperties>
</file>