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50" autoAdjust="0"/>
    <p:restoredTop sz="94660"/>
  </p:normalViewPr>
  <p:slideViewPr>
    <p:cSldViewPr>
      <p:cViewPr varScale="1">
        <p:scale>
          <a:sx n="68" d="100"/>
          <a:sy n="68" d="100"/>
        </p:scale>
        <p:origin x="-4656" y="-120"/>
      </p:cViewPr>
      <p:guideLst>
        <p:guide orient="horz" pos="3368"/>
        <p:guide pos="2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 alt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136A621-0F43-45C0-94DC-EA09B3DEFEFF}" type="datetimeFigureOut">
              <a:rPr lang="es-ES" altLang="es-ES"/>
              <a:pPr/>
              <a:t>16/11/2015</a:t>
            </a:fld>
            <a:endParaRPr lang="es-ES" alt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297238" y="1143000"/>
            <a:ext cx="2635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ES" noProof="0" smtClean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 smtClean="0"/>
              <a:t>Haga clic para modificar el estilo de texto del patrón</a:t>
            </a:r>
          </a:p>
          <a:p>
            <a:pPr lvl="1"/>
            <a:r>
              <a:rPr lang="es-ES" altLang="es-ES" smtClean="0"/>
              <a:t>Segundo nivel</a:t>
            </a:r>
          </a:p>
          <a:p>
            <a:pPr lvl="2"/>
            <a:r>
              <a:rPr lang="es-ES" altLang="es-ES" smtClean="0"/>
              <a:t>Tercer nivel</a:t>
            </a:r>
          </a:p>
          <a:p>
            <a:pPr lvl="3"/>
            <a:r>
              <a:rPr lang="es-ES" altLang="es-ES" smtClean="0"/>
              <a:t>Cuarto nivel</a:t>
            </a:r>
          </a:p>
          <a:p>
            <a:pPr lvl="4"/>
            <a:r>
              <a:rPr lang="es-ES" altLang="es-ES" smtClean="0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s-ES" alt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5E5737-8FDD-4CBA-9785-A3069C94DA5A}" type="slidenum">
              <a:rPr lang="es-ES" altLang="es-ES"/>
              <a:pPr/>
              <a:t>‹Nº›</a:t>
            </a:fld>
            <a:endParaRPr lang="es-ES" altLang="es-ES"/>
          </a:p>
        </p:txBody>
      </p:sp>
    </p:spTree>
    <p:extLst>
      <p:ext uri="{BB962C8B-B14F-4D97-AF65-F5344CB8AC3E}">
        <p14:creationId xmlns:p14="http://schemas.microsoft.com/office/powerpoint/2010/main" val="3138840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Marcador de imagen de diapositiv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Marcador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s-ES" altLang="es-ES" smtClean="0"/>
          </a:p>
        </p:txBody>
      </p:sp>
      <p:sp>
        <p:nvSpPr>
          <p:cNvPr id="4100" name="Marcador de número de diapositiv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3E5BE3B-D0C3-493C-92EB-F393E89A92E2}" type="slidenum">
              <a:rPr lang="es-ES" altLang="es-ES"/>
              <a:pPr/>
              <a:t>1</a:t>
            </a:fld>
            <a:endParaRPr lang="es-ES" alt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92818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Título"/>
          <p:cNvSpPr txBox="1">
            <a:spLocks/>
          </p:cNvSpPr>
          <p:nvPr userDrawn="1"/>
        </p:nvSpPr>
        <p:spPr>
          <a:xfrm rot="5400000">
            <a:off x="118762" y="9735638"/>
            <a:ext cx="689543" cy="901732"/>
          </a:xfrm>
          <a:prstGeom prst="rect">
            <a:avLst/>
          </a:prstGeom>
          <a:noFill/>
        </p:spPr>
        <p:txBody>
          <a:bodyPr vert="vert270" lIns="99569" tIns="49785" rIns="99569" bIns="49785" anchor="ctr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Master </a:t>
            </a:r>
            <a:r>
              <a:rPr lang="es-ES" sz="11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en Ingeniería </a:t>
            </a:r>
            <a:r>
              <a:rPr lang="es-ES" sz="11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Agronómica</a:t>
            </a:r>
            <a:endParaRPr lang="es-ES" sz="11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  <p:sp>
        <p:nvSpPr>
          <p:cNvPr id="12" name="1 Título"/>
          <p:cNvSpPr txBox="1">
            <a:spLocks/>
          </p:cNvSpPr>
          <p:nvPr userDrawn="1"/>
        </p:nvSpPr>
        <p:spPr>
          <a:xfrm rot="5400000">
            <a:off x="177329" y="9009815"/>
            <a:ext cx="758771" cy="921373"/>
          </a:xfrm>
          <a:prstGeom prst="rect">
            <a:avLst/>
          </a:prstGeom>
          <a:noFill/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2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TFM</a:t>
            </a:r>
            <a:endParaRPr lang="es-ES" sz="2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  <p:pic>
        <p:nvPicPr>
          <p:cNvPr id="1028" name="Picture 13" descr="http://www.ual.es/GruposInv/myco-ual/imagen/escudo.gif"/>
          <p:cNvPicPr>
            <a:picLocks noChangeAspect="1" noChangeArrowheads="1"/>
          </p:cNvPicPr>
          <p:nvPr userDrawn="1"/>
        </p:nvPicPr>
        <p:blipFill>
          <a:blip r:embed="rId3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3" y="185738"/>
            <a:ext cx="827087" cy="811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1 Título"/>
          <p:cNvSpPr txBox="1">
            <a:spLocks/>
          </p:cNvSpPr>
          <p:nvPr userDrawn="1"/>
        </p:nvSpPr>
        <p:spPr>
          <a:xfrm rot="5400000">
            <a:off x="118360" y="939449"/>
            <a:ext cx="689543" cy="901732"/>
          </a:xfrm>
          <a:prstGeom prst="rect">
            <a:avLst/>
          </a:prstGeom>
          <a:noFill/>
        </p:spPr>
        <p:txBody>
          <a:bodyPr vert="vert270" lIns="99569" tIns="49785" rIns="99569" bIns="49785" anchor="ctr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s-E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ESI</a:t>
            </a:r>
            <a:endParaRPr lang="es-ES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  <a:ea typeface="+mj-ea"/>
              <a:cs typeface="+mj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Título"/>
          <p:cNvSpPr txBox="1">
            <a:spLocks/>
          </p:cNvSpPr>
          <p:nvPr/>
        </p:nvSpPr>
        <p:spPr bwMode="auto">
          <a:xfrm rot="-5400000">
            <a:off x="-3132931" y="5063332"/>
            <a:ext cx="7175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569" tIns="49785" rIns="99569" bIns="49785" anchor="ctr"/>
          <a:lstStyle/>
          <a:p>
            <a:pPr algn="ctr"/>
            <a:r>
              <a:rPr lang="es-ES" altLang="es-ES" sz="2600" dirty="0">
                <a:solidFill>
                  <a:schemeClr val="bg1"/>
                </a:solidFill>
                <a:latin typeface="Calibri" pitchFamily="34" charset="0"/>
              </a:rPr>
              <a:t>Título </a:t>
            </a:r>
            <a:r>
              <a:rPr lang="es-ES" altLang="es-ES" sz="2600" dirty="0" smtClean="0">
                <a:solidFill>
                  <a:schemeClr val="bg1"/>
                </a:solidFill>
                <a:latin typeface="Calibri" pitchFamily="34" charset="0"/>
              </a:rPr>
              <a:t>TFM</a:t>
            </a:r>
            <a:endParaRPr lang="es-ES" altLang="es-ES" sz="26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3</Words>
  <Application>Microsoft Office PowerPoint</Application>
  <PresentationFormat>Personalizado</PresentationFormat>
  <Paragraphs>2</Paragraphs>
  <Slides>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de Office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usuario2</cp:lastModifiedBy>
  <cp:revision>48</cp:revision>
  <dcterms:created xsi:type="dcterms:W3CDTF">2009-08-08T14:05:54Z</dcterms:created>
  <dcterms:modified xsi:type="dcterms:W3CDTF">2015-11-16T07:57:56Z</dcterms:modified>
</cp:coreProperties>
</file>