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3072" y="102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11539" y="2682404"/>
            <a:ext cx="5749724" cy="1368152"/>
          </a:xfrm>
          <a:prstGeom prst="rect">
            <a:avLst/>
          </a:prstGeom>
        </p:spPr>
        <p:txBody>
          <a:bodyPr lIns="99569" tIns="49785" rIns="99569" bIns="49785" anchor="t" anchorCtr="0">
            <a:normAutofit/>
          </a:bodyPr>
          <a:lstStyle>
            <a:lvl1pPr algn="ctr">
              <a:defRPr sz="2400" baseline="0">
                <a:solidFill>
                  <a:schemeClr val="accent2">
                    <a:lumMod val="50000"/>
                  </a:schemeClr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84654" y="9426509"/>
            <a:ext cx="5749724" cy="315827"/>
          </a:xfrm>
          <a:prstGeom prst="rect">
            <a:avLst/>
          </a:prstGeom>
        </p:spPr>
        <p:txBody>
          <a:bodyPr lIns="99569" tIns="49785" rIns="99569" bIns="49785">
            <a:noAutofit/>
          </a:bodyPr>
          <a:lstStyle>
            <a:lvl1pPr marL="0" indent="0" algn="l">
              <a:spcBef>
                <a:spcPts val="0"/>
              </a:spcBef>
              <a:buNone/>
              <a:defRPr sz="170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defRPr>
            </a:lvl1pPr>
            <a:lvl2pPr marL="497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6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5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9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7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modificar el estilo de subtítulo del patrón</a:t>
            </a:r>
            <a:endParaRPr lang="es-ES" dirty="0"/>
          </a:p>
        </p:txBody>
      </p:sp>
      <p:sp>
        <p:nvSpPr>
          <p:cNvPr id="6" name="Rectángulo 5"/>
          <p:cNvSpPr/>
          <p:nvPr userDrawn="1"/>
        </p:nvSpPr>
        <p:spPr>
          <a:xfrm>
            <a:off x="1812063" y="8073712"/>
            <a:ext cx="5749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es-ES" b="1" dirty="0">
                <a:latin typeface="Georgia" panose="02040502050405020303" pitchFamily="18" charset="0"/>
              </a:rPr>
              <a:t>Modalidad: 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077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8947150"/>
            <a:ext cx="7561263" cy="71438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hangingPunct="1">
              <a:lnSpc>
                <a:spcPct val="60000"/>
              </a:lnSpc>
              <a:spcBef>
                <a:spcPct val="20000"/>
              </a:spcBef>
            </a:pPr>
            <a:endParaRPr lang="en-US" altLang="es-ES" sz="70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8" name="Picture 2" descr="C:\Users\Jorge\Documents\Mis cosas\00 Proyecto\Presentacion\CIV\escudo_NB.png"/>
          <p:cNvPicPr>
            <a:picLocks noChangeAspect="1" noChangeArrowheads="1"/>
          </p:cNvPicPr>
          <p:nvPr userDrawn="1"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48414"/>
          <a:stretch>
            <a:fillRect/>
          </a:stretch>
        </p:blipFill>
        <p:spPr bwMode="auto">
          <a:xfrm>
            <a:off x="4694341" y="3618508"/>
            <a:ext cx="2866922" cy="5328592"/>
          </a:xfrm>
          <a:prstGeom prst="rect">
            <a:avLst/>
          </a:prstGeom>
          <a:noFill/>
        </p:spPr>
      </p:pic>
      <p:sp>
        <p:nvSpPr>
          <p:cNvPr id="9" name="1 Título"/>
          <p:cNvSpPr txBox="1">
            <a:spLocks/>
          </p:cNvSpPr>
          <p:nvPr userDrawn="1"/>
        </p:nvSpPr>
        <p:spPr>
          <a:xfrm>
            <a:off x="0" y="0"/>
            <a:ext cx="1811539" cy="10693400"/>
          </a:xfrm>
          <a:prstGeom prst="rect">
            <a:avLst/>
          </a:prstGeom>
          <a:solidFill>
            <a:srgbClr val="996633"/>
          </a:solidFill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</a:t>
            </a:r>
            <a:r>
              <a:rPr lang="es-E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Master </a:t>
            </a:r>
            <a:r>
              <a:rPr lang="es-ES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en Ingeniería </a:t>
            </a:r>
            <a:r>
              <a:rPr lang="es-ES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Agronómica</a:t>
            </a:r>
            <a:endParaRPr lang="es-ES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029" name="9 CuadroTexto"/>
          <p:cNvSpPr txBox="1">
            <a:spLocks noChangeArrowheads="1"/>
          </p:cNvSpPr>
          <p:nvPr userDrawn="1"/>
        </p:nvSpPr>
        <p:spPr bwMode="auto">
          <a:xfrm>
            <a:off x="1811338" y="1170236"/>
            <a:ext cx="5749925" cy="1157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Aft>
                <a:spcPts val="650"/>
              </a:spcAft>
            </a:pPr>
            <a:r>
              <a:rPr lang="es-ES" altLang="es-ES" sz="3100" dirty="0">
                <a:latin typeface="Georgia" pitchFamily="18" charset="0"/>
              </a:rPr>
              <a:t>UNIVERSIDAD DE ALMERIA</a:t>
            </a:r>
          </a:p>
          <a:p>
            <a:pPr algn="ctr" eaLnBrk="1" hangingPunct="1">
              <a:spcAft>
                <a:spcPts val="650"/>
              </a:spcAft>
            </a:pPr>
            <a:endParaRPr lang="es-ES" altLang="es-ES" sz="600" dirty="0">
              <a:latin typeface="Georgia" pitchFamily="18" charset="0"/>
            </a:endParaRPr>
          </a:p>
          <a:p>
            <a:pPr algn="ctr" eaLnBrk="1" hangingPunct="1">
              <a:spcAft>
                <a:spcPts val="650"/>
              </a:spcAft>
            </a:pPr>
            <a:r>
              <a:rPr lang="es-ES" altLang="es-ES" sz="2000" cap="all" baseline="0" dirty="0" smtClean="0">
                <a:latin typeface="Georgia" pitchFamily="18" charset="0"/>
              </a:rPr>
              <a:t>Escuela Superior de Ingeniería</a:t>
            </a:r>
            <a:endParaRPr lang="es-ES" altLang="es-ES" sz="2000" cap="all" baseline="0" dirty="0">
              <a:latin typeface="Georgia" pitchFamily="18" charset="0"/>
            </a:endParaRPr>
          </a:p>
        </p:txBody>
      </p:sp>
      <p:sp>
        <p:nvSpPr>
          <p:cNvPr id="1030" name="2 Subtítulo"/>
          <p:cNvSpPr txBox="1">
            <a:spLocks/>
          </p:cNvSpPr>
          <p:nvPr userDrawn="1"/>
        </p:nvSpPr>
        <p:spPr bwMode="auto">
          <a:xfrm>
            <a:off x="1338263" y="0"/>
            <a:ext cx="5538712" cy="79692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lIns="99569" tIns="49785" rIns="99569" bIns="49785" anchor="ctr"/>
          <a:lstStyle>
            <a:lvl1pPr marL="373063" indent="-3730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479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051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623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19525" indent="-1619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  <a:defRPr/>
            </a:pPr>
            <a:r>
              <a:rPr lang="es-ES" sz="3300" dirty="0" smtClean="0">
                <a:solidFill>
                  <a:schemeClr val="bg1"/>
                </a:solidFill>
                <a:latin typeface="Georgia" panose="02040502050405020303" pitchFamily="18" charset="0"/>
              </a:rPr>
              <a:t>TRABAJO FIN DE MASTER</a:t>
            </a:r>
          </a:p>
        </p:txBody>
      </p:sp>
      <p:sp>
        <p:nvSpPr>
          <p:cNvPr id="1032" name="Rectangle 15"/>
          <p:cNvSpPr>
            <a:spLocks noChangeArrowheads="1"/>
          </p:cNvSpPr>
          <p:nvPr userDrawn="1"/>
        </p:nvSpPr>
        <p:spPr bwMode="auto">
          <a:xfrm>
            <a:off x="0" y="0"/>
            <a:ext cx="20161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569" tIns="49785" rIns="99569" bIns="4978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s-ES" altLang="es-ES">
              <a:latin typeface="Calibri" pitchFamily="34" charset="0"/>
            </a:endParaRPr>
          </a:p>
        </p:txBody>
      </p:sp>
      <p:sp>
        <p:nvSpPr>
          <p:cNvPr id="1033" name="20 CuadroTexto"/>
          <p:cNvSpPr txBox="1">
            <a:spLocks noChangeArrowheads="1"/>
          </p:cNvSpPr>
          <p:nvPr userDrawn="1"/>
        </p:nvSpPr>
        <p:spPr bwMode="auto">
          <a:xfrm>
            <a:off x="1811338" y="8967788"/>
            <a:ext cx="57499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s-ES" altLang="es-ES" sz="1700" b="1" dirty="0">
                <a:latin typeface="Georgia" pitchFamily="18" charset="0"/>
              </a:rPr>
              <a:t>Alumno/a</a:t>
            </a:r>
            <a:r>
              <a:rPr lang="es-ES" altLang="es-ES" sz="2200" b="1" dirty="0">
                <a:latin typeface="Calibri" pitchFamily="34" charset="0"/>
              </a:rPr>
              <a:t>:</a:t>
            </a:r>
            <a:endParaRPr lang="es-ES" altLang="es-ES" sz="2200" b="1" dirty="0">
              <a:latin typeface="Georgia" pitchFamily="18" charset="0"/>
            </a:endParaRPr>
          </a:p>
        </p:txBody>
      </p:sp>
      <p:sp>
        <p:nvSpPr>
          <p:cNvPr id="1034" name="22 CuadroTexto"/>
          <p:cNvSpPr txBox="1">
            <a:spLocks noChangeArrowheads="1"/>
          </p:cNvSpPr>
          <p:nvPr userDrawn="1"/>
        </p:nvSpPr>
        <p:spPr bwMode="auto">
          <a:xfrm>
            <a:off x="1851025" y="9667180"/>
            <a:ext cx="5638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Aft>
                <a:spcPts val="650"/>
              </a:spcAft>
              <a:defRPr/>
            </a:pPr>
            <a:r>
              <a:rPr lang="es-ES" sz="1700" b="1" dirty="0" smtClean="0">
                <a:latin typeface="Georgia" pitchFamily="18" charset="0"/>
              </a:rPr>
              <a:t>Director/es:  </a:t>
            </a:r>
          </a:p>
        </p:txBody>
      </p:sp>
      <p:pic>
        <p:nvPicPr>
          <p:cNvPr id="1035" name="Picture 2"/>
          <p:cNvPicPr>
            <a:picLocks noChangeAspect="1" noChangeArrowheads="1"/>
          </p:cNvPicPr>
          <p:nvPr userDrawn="1"/>
        </p:nvPicPr>
        <p:blipFill>
          <a:blip r:embed="rId4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52388"/>
            <a:ext cx="1109663" cy="84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11338" y="2466380"/>
            <a:ext cx="5749925" cy="1414785"/>
          </a:xfrm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s-ES" altLang="es-ES" dirty="0" smtClean="0">
                <a:solidFill>
                  <a:srgbClr val="1E1C11"/>
                </a:solidFill>
                <a:cs typeface="Arial" charset="0"/>
              </a:rPr>
              <a:t>“Título completo del Trabajo Fin de Master de la Universidad de Almería”</a:t>
            </a:r>
            <a:endParaRPr lang="es-ES" altLang="es-ES" dirty="0" smtClean="0">
              <a:solidFill>
                <a:srgbClr val="632523"/>
              </a:solidFill>
              <a:cs typeface="Arial" charset="0"/>
            </a:endParaRPr>
          </a:p>
        </p:txBody>
      </p:sp>
      <p:sp>
        <p:nvSpPr>
          <p:cNvPr id="2051" name="2 Subtítulo"/>
          <p:cNvSpPr>
            <a:spLocks noGrp="1"/>
          </p:cNvSpPr>
          <p:nvPr>
            <p:ph type="subTitle" idx="1"/>
          </p:nvPr>
        </p:nvSpPr>
        <p:spPr bwMode="auto">
          <a:xfrm>
            <a:off x="1785938" y="9307140"/>
            <a:ext cx="5748337" cy="3921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S" altLang="es-ES" dirty="0">
                <a:solidFill>
                  <a:schemeClr val="tx1"/>
                </a:solidFill>
                <a:cs typeface="Arial" charset="0"/>
              </a:rPr>
              <a:t>Nombre Apellido </a:t>
            </a:r>
            <a:r>
              <a:rPr lang="es-ES" altLang="es-ES" dirty="0" err="1">
                <a:solidFill>
                  <a:schemeClr val="tx1"/>
                </a:solidFill>
                <a:cs typeface="Arial" charset="0"/>
              </a:rPr>
              <a:t>Apellido</a:t>
            </a:r>
            <a:endParaRPr lang="es-ES" altLang="es-ES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2052" name="3 CuadroTexto"/>
          <p:cNvSpPr txBox="1">
            <a:spLocks noChangeArrowheads="1"/>
          </p:cNvSpPr>
          <p:nvPr/>
        </p:nvSpPr>
        <p:spPr bwMode="auto">
          <a:xfrm>
            <a:off x="1922463" y="9955212"/>
            <a:ext cx="5592762" cy="63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>
            <a:spAutoFit/>
          </a:bodyPr>
          <a:lstStyle/>
          <a:p>
            <a:pPr algn="r" eaLnBrk="1" hangingPunct="1"/>
            <a:r>
              <a:rPr lang="es-ES" altLang="es-ES" sz="1700" dirty="0" smtClean="0">
                <a:latin typeface="Georgia" pitchFamily="18" charset="0"/>
              </a:rPr>
              <a:t>Nombre Apellido </a:t>
            </a:r>
            <a:r>
              <a:rPr lang="es-ES" altLang="es-ES" sz="1700" dirty="0" err="1" smtClean="0">
                <a:latin typeface="Georgia" pitchFamily="18" charset="0"/>
              </a:rPr>
              <a:t>Apellido</a:t>
            </a:r>
            <a:endParaRPr lang="es-ES" altLang="es-ES" sz="1700" dirty="0" smtClean="0">
              <a:latin typeface="Georgia" pitchFamily="18" charset="0"/>
            </a:endParaRPr>
          </a:p>
          <a:p>
            <a:pPr algn="r" eaLnBrk="1" hangingPunct="1"/>
            <a:r>
              <a:rPr lang="es-ES" altLang="es-ES" sz="1700" dirty="0" smtClean="0">
                <a:latin typeface="Georgia" pitchFamily="18" charset="0"/>
              </a:rPr>
              <a:t>Nombre </a:t>
            </a:r>
            <a:r>
              <a:rPr lang="es-ES" altLang="es-ES" sz="1700" dirty="0">
                <a:latin typeface="Georgia" pitchFamily="18" charset="0"/>
              </a:rPr>
              <a:t>Apellido </a:t>
            </a:r>
            <a:r>
              <a:rPr lang="es-ES" altLang="es-ES" sz="1700" dirty="0" err="1">
                <a:latin typeface="Georgia" pitchFamily="18" charset="0"/>
              </a:rPr>
              <a:t>Apellido</a:t>
            </a:r>
            <a:endParaRPr lang="es-ES" altLang="es-ES" sz="1700" dirty="0">
              <a:latin typeface="Georgia" pitchFamily="18" charset="0"/>
            </a:endParaRPr>
          </a:p>
        </p:txBody>
      </p:sp>
      <p:sp>
        <p:nvSpPr>
          <p:cNvPr id="7" name="17 CuadroTexto"/>
          <p:cNvSpPr txBox="1">
            <a:spLocks noChangeArrowheads="1"/>
          </p:cNvSpPr>
          <p:nvPr/>
        </p:nvSpPr>
        <p:spPr bwMode="auto">
          <a:xfrm>
            <a:off x="1811338" y="7506940"/>
            <a:ext cx="5749925" cy="377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</a:pPr>
            <a:r>
              <a:rPr lang="es-ES" altLang="es-ES" b="1" dirty="0" smtClean="0">
                <a:latin typeface="Georgia" panose="02040502050405020303" pitchFamily="18" charset="0"/>
              </a:rPr>
              <a:t>Curso 2021/2022</a:t>
            </a:r>
            <a:endParaRPr lang="es-ES" altLang="es-ES" b="1" dirty="0">
              <a:latin typeface="Georgia" pitchFamily="18" charset="0"/>
            </a:endParaRPr>
          </a:p>
        </p:txBody>
      </p:sp>
      <p:sp>
        <p:nvSpPr>
          <p:cNvPr id="8" name="17 CuadroTexto"/>
          <p:cNvSpPr txBox="1">
            <a:spLocks noChangeArrowheads="1"/>
          </p:cNvSpPr>
          <p:nvPr/>
        </p:nvSpPr>
        <p:spPr bwMode="auto">
          <a:xfrm>
            <a:off x="1795462" y="8443044"/>
            <a:ext cx="5749925" cy="362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Aft>
                <a:spcPts val="650"/>
              </a:spcAft>
            </a:pPr>
            <a:r>
              <a:rPr lang="es-ES" altLang="es-ES" sz="1700" dirty="0" smtClean="0">
                <a:latin typeface="Georgia" pitchFamily="18" charset="0"/>
              </a:rPr>
              <a:t>“</a:t>
            </a:r>
            <a:r>
              <a:rPr lang="es-ES" altLang="es-ES" sz="1700" dirty="0">
                <a:latin typeface="Georgia" pitchFamily="18" charset="0"/>
              </a:rPr>
              <a:t>Modalidad</a:t>
            </a:r>
            <a:r>
              <a:rPr lang="es-ES" altLang="es-ES" sz="1700" dirty="0">
                <a:latin typeface="Georgia" pitchFamily="18" charset="0"/>
              </a:rPr>
              <a:t> del TFM”</a:t>
            </a:r>
            <a:endParaRPr lang="es-ES" altLang="es-ES" sz="17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30</Words>
  <Application>Microsoft Office PowerPoint</Application>
  <PresentationFormat>Personalizado</PresentationFormat>
  <Paragraphs>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“Título completo del Trabajo Fin de Master de la Universidad de Almería”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madiaz</cp:lastModifiedBy>
  <cp:revision>48</cp:revision>
  <dcterms:created xsi:type="dcterms:W3CDTF">2009-08-08T14:05:54Z</dcterms:created>
  <dcterms:modified xsi:type="dcterms:W3CDTF">2021-12-10T06:56:43Z</dcterms:modified>
</cp:coreProperties>
</file>