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embeddedFontLst>
    <p:embeddedFont>
      <p:font typeface="Catamaran" panose="00000500000000000000" pitchFamily="2" charset="0"/>
      <p:regular r:id="rId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200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70917E3-90B9-48AD-80DA-D8DE58AF8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057400" cy="365125"/>
          </a:xfrm>
        </p:spPr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DFA5136-4569-476B-9032-C79D7498A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3086100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7779238-855F-4FC9-847A-EE7C291DF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057400" cy="365125"/>
          </a:xfrm>
        </p:spPr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16FE1E1-6F90-419A-BA62-A99FB36737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383" y="6064000"/>
            <a:ext cx="1217702" cy="67331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50EDC53-365F-4DF8-AA3A-24106F9B74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97" t="7768" r="36875" b="41942"/>
          <a:stretch/>
        </p:blipFill>
        <p:spPr>
          <a:xfrm>
            <a:off x="2986308" y="533400"/>
            <a:ext cx="3209926" cy="344805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318E7C4C-4107-45E7-880B-AE534A48D8BE}"/>
              </a:ext>
            </a:extLst>
          </p:cNvPr>
          <p:cNvSpPr/>
          <p:nvPr userDrawn="1"/>
        </p:nvSpPr>
        <p:spPr>
          <a:xfrm>
            <a:off x="1185" y="4391026"/>
            <a:ext cx="9143111" cy="2466974"/>
          </a:xfrm>
          <a:prstGeom prst="rect">
            <a:avLst/>
          </a:prstGeom>
          <a:solidFill>
            <a:srgbClr val="326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532BD04C-D33F-435E-9567-5C59ACC82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273800"/>
            <a:ext cx="9144000" cy="132556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9D3176E6-9D18-49E4-8641-FB457E233B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665517"/>
            <a:ext cx="9144000" cy="835219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n-US" dirty="0"/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22FF6039-4141-40EB-8CB4-F2B56E260831}"/>
              </a:ext>
            </a:extLst>
          </p:cNvPr>
          <p:cNvCxnSpPr>
            <a:cxnSpLocks/>
          </p:cNvCxnSpPr>
          <p:nvPr userDrawn="1"/>
        </p:nvCxnSpPr>
        <p:spPr>
          <a:xfrm>
            <a:off x="3924000" y="5603547"/>
            <a:ext cx="13277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1825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2DC0440-5A86-4184-829E-001CECADFC2B}"/>
              </a:ext>
            </a:extLst>
          </p:cNvPr>
          <p:cNvSpPr/>
          <p:nvPr userDrawn="1"/>
        </p:nvSpPr>
        <p:spPr>
          <a:xfrm>
            <a:off x="720276" y="2026943"/>
            <a:ext cx="2800800" cy="10800"/>
          </a:xfrm>
          <a:prstGeom prst="rect">
            <a:avLst/>
          </a:prstGeom>
          <a:solidFill>
            <a:srgbClr val="326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9715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C794AF2-6D68-4CF0-88F9-5F8A51A06F25}"/>
              </a:ext>
            </a:extLst>
          </p:cNvPr>
          <p:cNvSpPr/>
          <p:nvPr userDrawn="1"/>
        </p:nvSpPr>
        <p:spPr>
          <a:xfrm>
            <a:off x="720276" y="2026943"/>
            <a:ext cx="2800800" cy="10800"/>
          </a:xfrm>
          <a:prstGeom prst="rect">
            <a:avLst/>
          </a:prstGeom>
          <a:solidFill>
            <a:srgbClr val="326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214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artado y 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BD3960DE-0938-438B-A797-3A9102308A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0"/>
            <a:ext cx="9142984" cy="6857999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B81CCBBF-21F3-4EC4-83DB-C4B0FD7F45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8718" y="3146231"/>
            <a:ext cx="4114800" cy="835219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n-US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2BF9D1F-E177-451B-A351-0468A0A315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916" y="5989670"/>
            <a:ext cx="1623603" cy="673310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58F05591-50A5-4323-B4E7-13678A676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6175" y="2047874"/>
            <a:ext cx="1623604" cy="28289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ctr">
              <a:defRPr sz="17000"/>
            </a:lvl1pPr>
          </a:lstStyle>
          <a:p>
            <a:pPr lvl="0"/>
            <a:r>
              <a:rPr lang="es-ES" dirty="0"/>
              <a:t>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938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4E77E5C-B197-4B80-A3FA-05E6E8710DB5}"/>
              </a:ext>
            </a:extLst>
          </p:cNvPr>
          <p:cNvSpPr/>
          <p:nvPr userDrawn="1"/>
        </p:nvSpPr>
        <p:spPr>
          <a:xfrm>
            <a:off x="718005" y="1761602"/>
            <a:ext cx="7840800" cy="10800"/>
          </a:xfrm>
          <a:prstGeom prst="rect">
            <a:avLst/>
          </a:prstGeom>
          <a:solidFill>
            <a:srgbClr val="326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2059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2473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A5B80D56-86AB-4F9C-AC70-C3A14DF88819}"/>
              </a:ext>
            </a:extLst>
          </p:cNvPr>
          <p:cNvSpPr/>
          <p:nvPr userDrawn="1"/>
        </p:nvSpPr>
        <p:spPr>
          <a:xfrm>
            <a:off x="718004" y="4551068"/>
            <a:ext cx="7840800" cy="10800"/>
          </a:xfrm>
          <a:prstGeom prst="rect">
            <a:avLst/>
          </a:prstGeom>
          <a:solidFill>
            <a:srgbClr val="326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8085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C41DBECD-C9CD-421C-A3F2-1693328A6BC0}"/>
              </a:ext>
            </a:extLst>
          </p:cNvPr>
          <p:cNvSpPr/>
          <p:nvPr userDrawn="1"/>
        </p:nvSpPr>
        <p:spPr>
          <a:xfrm>
            <a:off x="718005" y="1761602"/>
            <a:ext cx="7840800" cy="10800"/>
          </a:xfrm>
          <a:prstGeom prst="rect">
            <a:avLst/>
          </a:prstGeom>
          <a:solidFill>
            <a:srgbClr val="326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4298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36C3E618-5C81-46FD-B8D6-5DD7F3756595}"/>
              </a:ext>
            </a:extLst>
          </p:cNvPr>
          <p:cNvSpPr/>
          <p:nvPr userDrawn="1"/>
        </p:nvSpPr>
        <p:spPr>
          <a:xfrm>
            <a:off x="718005" y="1689032"/>
            <a:ext cx="7840800" cy="10800"/>
          </a:xfrm>
          <a:prstGeom prst="rect">
            <a:avLst/>
          </a:prstGeom>
          <a:solidFill>
            <a:srgbClr val="326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3212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02110A83-76B1-4F87-A409-CDB886555954}"/>
              </a:ext>
            </a:extLst>
          </p:cNvPr>
          <p:cNvSpPr/>
          <p:nvPr userDrawn="1"/>
        </p:nvSpPr>
        <p:spPr>
          <a:xfrm>
            <a:off x="718005" y="1761602"/>
            <a:ext cx="7840800" cy="10800"/>
          </a:xfrm>
          <a:prstGeom prst="rect">
            <a:avLst/>
          </a:prstGeom>
          <a:solidFill>
            <a:srgbClr val="326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5595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166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 lvl="0"/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B28BD1A-F06E-4573-B02D-E28F3ADB7837}"/>
              </a:ext>
            </a:extLst>
          </p:cNvPr>
          <p:cNvSpPr/>
          <p:nvPr userDrawn="1"/>
        </p:nvSpPr>
        <p:spPr>
          <a:xfrm>
            <a:off x="1185" y="6116128"/>
            <a:ext cx="9142815" cy="741871"/>
          </a:xfrm>
          <a:prstGeom prst="rect">
            <a:avLst/>
          </a:prstGeom>
          <a:solidFill>
            <a:srgbClr val="326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53F8B28-12C8-468A-A122-BA083F3AAB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198" y="6130642"/>
            <a:ext cx="1623603" cy="67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199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62" r:id="rId3"/>
    <p:sldLayoutId id="2147483661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000" kern="1200" dirty="0">
          <a:solidFill>
            <a:srgbClr val="326195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31C3663E-6604-43B2-98F5-23CB826DB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NOMBRE APELLIDOS</a:t>
            </a: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DC7B8580-941D-4E7F-874D-3C6FDED380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Título de la ponencia</a:t>
            </a:r>
          </a:p>
          <a:p>
            <a:r>
              <a:rPr lang="es-ES" dirty="0"/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1537873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2216A0-C771-411F-8A94-D13A86608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1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B939D73-917F-4B6E-875A-F8F4B1CC24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Nombre Capítulo</a:t>
            </a:r>
          </a:p>
          <a:p>
            <a:r>
              <a:rPr lang="es-ES" sz="2000" dirty="0"/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2127684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C3C4E8-18B1-4252-B70E-0D647AC67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Título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4BF023C-507A-494A-9B9C-B5E5830167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Texto</a:t>
            </a:r>
          </a:p>
        </p:txBody>
      </p:sp>
    </p:spTree>
    <p:extLst>
      <p:ext uri="{BB962C8B-B14F-4D97-AF65-F5344CB8AC3E}">
        <p14:creationId xmlns:p14="http://schemas.microsoft.com/office/powerpoint/2010/main" val="5478229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alizado 2">
      <a:majorFont>
        <a:latin typeface="Catamaran"/>
        <a:ea typeface=""/>
        <a:cs typeface=""/>
      </a:majorFont>
      <a:minorFont>
        <a:latin typeface="Catamaran"/>
        <a:ea typeface=""/>
        <a:cs typeface="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</TotalTime>
  <Words>13</Words>
  <Application>Microsoft Office PowerPoint</Application>
  <PresentationFormat>Presentación en pantalla (4:3)</PresentationFormat>
  <Paragraphs>8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6" baseType="lpstr">
      <vt:lpstr>Catamaran</vt:lpstr>
      <vt:lpstr>Arial</vt:lpstr>
      <vt:lpstr>Tema de Office</vt:lpstr>
      <vt:lpstr>NOMBRE APELLIDOS</vt:lpstr>
      <vt:lpstr>1</vt:lpstr>
      <vt:lpstr>Título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Kuka</dc:creator>
  <cp:lastModifiedBy>Diego Raul Lopez Garrido</cp:lastModifiedBy>
  <cp:revision>11</cp:revision>
  <dcterms:created xsi:type="dcterms:W3CDTF">2018-03-07T11:18:53Z</dcterms:created>
  <dcterms:modified xsi:type="dcterms:W3CDTF">2019-10-16T15:19:29Z</dcterms:modified>
</cp:coreProperties>
</file>