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8" r:id="rId1"/>
  </p:sldMasterIdLst>
  <p:notesMasterIdLst>
    <p:notesMasterId r:id="rId5"/>
  </p:notesMasterIdLst>
  <p:sldIdLst>
    <p:sldId id="256" r:id="rId2"/>
    <p:sldId id="259" r:id="rId3"/>
    <p:sldId id="257" r:id="rId4"/>
  </p:sldIdLst>
  <p:sldSz cx="12192000" cy="6858000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Catamaran" panose="00000500000000000000" pitchFamily="2" charset="0"/>
      <p:regular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6195"/>
    <a:srgbClr val="1D4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FFBCC-881B-424C-AC69-CCBA69FE1AFC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F470E-1F35-49C2-878E-7A7483DD538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3609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6A09AA7-B9E7-44AC-9AAA-7EED609441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382" y="6064000"/>
            <a:ext cx="1623603" cy="67331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2705173-0757-41FD-8D1B-C2C45DBCE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97" t="7768" r="36875" b="41942"/>
          <a:stretch/>
        </p:blipFill>
        <p:spPr>
          <a:xfrm>
            <a:off x="4495800" y="533400"/>
            <a:ext cx="3209926" cy="344805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55AFFE76-9E5F-4E86-BDD7-C9F53FCE3BB5}"/>
              </a:ext>
            </a:extLst>
          </p:cNvPr>
          <p:cNvSpPr/>
          <p:nvPr userDrawn="1"/>
        </p:nvSpPr>
        <p:spPr>
          <a:xfrm>
            <a:off x="1185" y="4391026"/>
            <a:ext cx="12190815" cy="2466974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6FDB929-125E-4C03-9B2F-90AC68BD1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27380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665517"/>
            <a:ext cx="12192000" cy="835219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A0C27B1B-6833-441D-8168-E683EE3FB08E}"/>
              </a:ext>
            </a:extLst>
          </p:cNvPr>
          <p:cNvCxnSpPr/>
          <p:nvPr userDrawn="1"/>
        </p:nvCxnSpPr>
        <p:spPr>
          <a:xfrm>
            <a:off x="5210841" y="5620271"/>
            <a:ext cx="177032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651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D6832AA-0D72-4A75-A71B-2B6DD9245DC7}"/>
              </a:ext>
            </a:extLst>
          </p:cNvPr>
          <p:cNvSpPr/>
          <p:nvPr userDrawn="1"/>
        </p:nvSpPr>
        <p:spPr>
          <a:xfrm>
            <a:off x="952500" y="2026943"/>
            <a:ext cx="388080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396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artado y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366B6668-1C38-4AFE-AB87-A5353850D2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" y="0"/>
            <a:ext cx="1218963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31744" y="3146231"/>
            <a:ext cx="5517356" cy="835219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6A09AA7-B9E7-44AC-9AAA-7EED6094414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382" y="6064000"/>
            <a:ext cx="1623603" cy="67331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D06A0697-BAA4-4ABE-8F84-D61D6905E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1" y="2047874"/>
            <a:ext cx="1623604" cy="28289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17000"/>
            </a:lvl1pPr>
          </a:lstStyle>
          <a:p>
            <a:pPr lvl="0"/>
            <a:r>
              <a:rPr lang="es-ES" dirty="0"/>
              <a:t>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737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074" y="561975"/>
            <a:ext cx="10372725" cy="1041063"/>
          </a:xfrm>
        </p:spPr>
        <p:txBody>
          <a:bodyPr anchor="b" anchorCtr="0">
            <a:normAutofit/>
          </a:bodyPr>
          <a:lstStyle>
            <a:lvl1pPr>
              <a:defRPr sz="3000">
                <a:solidFill>
                  <a:srgbClr val="326195"/>
                </a:solidFill>
                <a:latin typeface="+mn-lt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6642" y="1825625"/>
            <a:ext cx="10377157" cy="4351338"/>
          </a:xfrm>
        </p:spPr>
        <p:txBody>
          <a:bodyPr/>
          <a:lstStyle>
            <a:lvl1pPr>
              <a:defRPr sz="2600"/>
            </a:lvl1pPr>
          </a:lstStyle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6DA16A0-7EED-4588-ADD6-909C2BBE5773}"/>
              </a:ext>
            </a:extLst>
          </p:cNvPr>
          <p:cNvSpPr/>
          <p:nvPr userDrawn="1"/>
        </p:nvSpPr>
        <p:spPr>
          <a:xfrm>
            <a:off x="1095375" y="1674518"/>
            <a:ext cx="1000125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157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3927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1709738"/>
            <a:ext cx="103759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48" y="4589463"/>
            <a:ext cx="1037590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31285F2-9D6C-46FF-A391-52B690B8F06B}"/>
              </a:ext>
            </a:extLst>
          </p:cNvPr>
          <p:cNvSpPr/>
          <p:nvPr userDrawn="1"/>
        </p:nvSpPr>
        <p:spPr>
          <a:xfrm>
            <a:off x="1095375" y="4551068"/>
            <a:ext cx="1000125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562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2B4C34B1-CF74-41DF-805C-3F2A85DDB6AA}"/>
              </a:ext>
            </a:extLst>
          </p:cNvPr>
          <p:cNvSpPr/>
          <p:nvPr userDrawn="1"/>
        </p:nvSpPr>
        <p:spPr>
          <a:xfrm>
            <a:off x="1095375" y="1674518"/>
            <a:ext cx="1000125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7791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65125"/>
            <a:ext cx="10364788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681163"/>
            <a:ext cx="5006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0600" y="2505075"/>
            <a:ext cx="5006975" cy="3684588"/>
          </a:xfrm>
        </p:spPr>
        <p:txBody>
          <a:bodyPr/>
          <a:lstStyle/>
          <a:p>
            <a:pPr lvl="0"/>
            <a:r>
              <a:rPr lang="es-ES" dirty="0"/>
              <a:t>Editar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EDB58BB-1F3F-44E5-BF93-140E36062296}"/>
              </a:ext>
            </a:extLst>
          </p:cNvPr>
          <p:cNvSpPr/>
          <p:nvPr userDrawn="1"/>
        </p:nvSpPr>
        <p:spPr>
          <a:xfrm>
            <a:off x="1095375" y="1674518"/>
            <a:ext cx="1000125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024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3215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57B1B00-8BDC-4ECB-A906-D87351BD8874}"/>
              </a:ext>
            </a:extLst>
          </p:cNvPr>
          <p:cNvSpPr/>
          <p:nvPr userDrawn="1"/>
        </p:nvSpPr>
        <p:spPr>
          <a:xfrm>
            <a:off x="952500" y="2026943"/>
            <a:ext cx="3880800" cy="10800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5044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1074" y="365125"/>
            <a:ext cx="10372725" cy="132556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lvl="0"/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1074" y="1825625"/>
            <a:ext cx="103727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B9FBB-67EB-4F1A-BE27-8517A5762D10}" type="datetimeFigureOut">
              <a:rPr lang="es-ES" smtClean="0"/>
              <a:t>16/10/2019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C9E3E-F9FB-4CAE-ADB0-6C6947CEBDED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9A3A1D4-0586-456F-B9DE-36F09AD55EAA}"/>
              </a:ext>
            </a:extLst>
          </p:cNvPr>
          <p:cNvSpPr/>
          <p:nvPr userDrawn="1"/>
        </p:nvSpPr>
        <p:spPr>
          <a:xfrm>
            <a:off x="1185" y="6116128"/>
            <a:ext cx="12190815" cy="741871"/>
          </a:xfrm>
          <a:prstGeom prst="rect">
            <a:avLst/>
          </a:prstGeom>
          <a:solidFill>
            <a:srgbClr val="326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DD5AC3F-AC63-45A3-B766-23740202A4A3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382" y="6159250"/>
            <a:ext cx="1623603" cy="67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2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1" r:id="rId2"/>
    <p:sldLayoutId id="2147483700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000" kern="1200" dirty="0">
          <a:solidFill>
            <a:srgbClr val="32619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6A0C52E9-C53B-406F-8661-39D5B0747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NOMBRE APELLIDOS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DBCA5D09-D487-4315-A913-88F563E4C3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Título</a:t>
            </a:r>
          </a:p>
          <a:p>
            <a:r>
              <a:rPr lang="es-ES" dirty="0"/>
              <a:t>Subtítulo</a:t>
            </a:r>
          </a:p>
        </p:txBody>
      </p:sp>
    </p:spTree>
    <p:extLst>
      <p:ext uri="{BB962C8B-B14F-4D97-AF65-F5344CB8AC3E}">
        <p14:creationId xmlns:p14="http://schemas.microsoft.com/office/powerpoint/2010/main" val="423389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60163-8093-4704-94B1-E0314B9BA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1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A9C6F6D-4115-47C1-9116-F979C9361D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Título</a:t>
            </a:r>
          </a:p>
          <a:p>
            <a:r>
              <a:rPr lang="es-ES" sz="2000" dirty="0"/>
              <a:t>Subtítulo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76269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4BCB8C-6589-4367-8F6A-03F51AC3A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Título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205072-9BBD-4D32-90C1-17AD48ACDF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Texto</a:t>
            </a:r>
          </a:p>
        </p:txBody>
      </p:sp>
    </p:spTree>
    <p:extLst>
      <p:ext uri="{BB962C8B-B14F-4D97-AF65-F5344CB8AC3E}">
        <p14:creationId xmlns:p14="http://schemas.microsoft.com/office/powerpoint/2010/main" val="2102201001"/>
      </p:ext>
    </p:extLst>
  </p:cSld>
  <p:clrMapOvr>
    <a:masterClrMapping/>
  </p:clrMapOvr>
</p:sld>
</file>

<file path=ppt/theme/theme1.xml><?xml version="1.0" encoding="utf-8"?>
<a:theme xmlns:a="http://schemas.openxmlformats.org/drawingml/2006/main" name="2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ado 2">
      <a:majorFont>
        <a:latin typeface="Catamaran"/>
        <a:ea typeface=""/>
        <a:cs typeface=""/>
      </a:majorFont>
      <a:minorFont>
        <a:latin typeface="Catamaran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</TotalTime>
  <Words>9</Words>
  <Application>Microsoft Office PowerPoint</Application>
  <PresentationFormat>Panorámica</PresentationFormat>
  <Paragraphs>8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Catamaran</vt:lpstr>
      <vt:lpstr>2_Tema de Office</vt:lpstr>
      <vt:lpstr>NOMBRE APELLIDOS</vt:lpstr>
      <vt:lpstr>1</vt:lpstr>
      <vt:lpstr>Título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Kuka</dc:creator>
  <cp:lastModifiedBy>Diego Raul Lopez Garrido</cp:lastModifiedBy>
  <cp:revision>20</cp:revision>
  <dcterms:created xsi:type="dcterms:W3CDTF">2018-03-07T11:18:53Z</dcterms:created>
  <dcterms:modified xsi:type="dcterms:W3CDTF">2019-10-16T15:20:46Z</dcterms:modified>
</cp:coreProperties>
</file>