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handoutMasterIdLst>
    <p:handoutMasterId r:id="rId3"/>
  </p:handoutMasterIdLst>
  <p:sldIdLst>
    <p:sldId id="256" r:id="rId2"/>
  </p:sldIdLst>
  <p:sldSz cx="7561263" cy="10693400"/>
  <p:notesSz cx="6858000" cy="9144000"/>
  <p:defaultTextStyle>
    <a:defPPr>
      <a:defRPr lang="es-E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96888" indent="-39688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95363" indent="-80963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492250" indent="-12065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990725" indent="-161925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368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944A3"/>
    <a:srgbClr val="0099FF"/>
    <a:srgbClr val="0066FF"/>
    <a:srgbClr val="3399FF"/>
    <a:srgbClr val="000000"/>
    <a:srgbClr val="6B90FF"/>
    <a:srgbClr val="0000FF"/>
    <a:srgbClr val="FAEFC6"/>
    <a:srgbClr val="FFFFFF"/>
    <a:srgbClr val="E9BC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3132" y="90"/>
      </p:cViewPr>
      <p:guideLst>
        <p:guide orient="horz" pos="3368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316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6ED9D3-39C7-4F24-B5C5-16E6980D700B}" type="datetimeFigureOut">
              <a:rPr lang="en-US" smtClean="0"/>
              <a:t>10/5/2022</a:t>
            </a:fld>
            <a:endParaRPr lang="en-U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15188F-D752-48A8-9889-029C9B48DDA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6027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811539" y="3110324"/>
            <a:ext cx="5749724" cy="2164368"/>
          </a:xfrm>
          <a:prstGeom prst="rect">
            <a:avLst/>
          </a:prstGeom>
        </p:spPr>
        <p:txBody>
          <a:bodyPr lIns="99569" tIns="49785" rIns="99569" bIns="49785" anchor="t" anchorCtr="0">
            <a:normAutofit/>
          </a:bodyPr>
          <a:lstStyle>
            <a:lvl1pPr algn="ctr">
              <a:defRPr sz="2400" baseline="0">
                <a:solidFill>
                  <a:schemeClr val="accent2">
                    <a:lumMod val="50000"/>
                  </a:schemeClr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784654" y="9426509"/>
            <a:ext cx="5749724" cy="315827"/>
          </a:xfrm>
          <a:prstGeom prst="rect">
            <a:avLst/>
          </a:prstGeom>
        </p:spPr>
        <p:txBody>
          <a:bodyPr lIns="99569" tIns="49785" rIns="99569" bIns="49785">
            <a:noAutofit/>
          </a:bodyPr>
          <a:lstStyle>
            <a:lvl1pPr marL="0" indent="0" algn="l">
              <a:spcBef>
                <a:spcPts val="0"/>
              </a:spcBef>
              <a:buNone/>
              <a:defRPr sz="170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defRPr>
            </a:lvl1pPr>
            <a:lvl2pPr marL="4978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956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935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913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4892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9870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484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9827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E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EFC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 userDrawn="1"/>
        </p:nvSpPr>
        <p:spPr bwMode="invGray">
          <a:xfrm>
            <a:off x="0" y="8947150"/>
            <a:ext cx="7561263" cy="71438"/>
          </a:xfrm>
          <a:prstGeom prst="rect">
            <a:avLst/>
          </a:prstGeom>
          <a:solidFill>
            <a:schemeClr val="tx1"/>
          </a:solidFill>
        </p:spPr>
        <p:txBody>
          <a:bodyPr lIns="99569" tIns="49785" rIns="99569" bIns="49785" anchor="ctr">
            <a:normAutofit fontScale="25000" lnSpcReduction="20000"/>
          </a:bodyPr>
          <a:lstStyle/>
          <a:p>
            <a:pPr algn="ctr" eaLnBrk="1" fontAlgn="auto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defRPr/>
            </a:pPr>
            <a:endParaRPr lang="en-US" sz="2700" dirty="0">
              <a:solidFill>
                <a:schemeClr val="bg1"/>
              </a:solidFill>
              <a:latin typeface="Georgia" pitchFamily="18" charset="0"/>
              <a:cs typeface="+mn-cs"/>
            </a:endParaRPr>
          </a:p>
        </p:txBody>
      </p:sp>
      <p:sp>
        <p:nvSpPr>
          <p:cNvPr id="9" name="1 Título"/>
          <p:cNvSpPr txBox="1">
            <a:spLocks/>
          </p:cNvSpPr>
          <p:nvPr userDrawn="1"/>
        </p:nvSpPr>
        <p:spPr>
          <a:xfrm>
            <a:off x="0" y="0"/>
            <a:ext cx="1811539" cy="10693400"/>
          </a:xfrm>
          <a:prstGeom prst="rect">
            <a:avLst/>
          </a:prstGeom>
          <a:solidFill>
            <a:srgbClr val="1944A3"/>
          </a:solidFill>
        </p:spPr>
        <p:txBody>
          <a:bodyPr vert="vert270" lIns="99569" tIns="49785" rIns="99569" bIns="49785" anchor="ctr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sz="4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  <a:ea typeface="+mj-ea"/>
                <a:cs typeface="+mj-cs"/>
              </a:rPr>
              <a:t> </a:t>
            </a:r>
            <a:r>
              <a:rPr lang="es-ES" sz="5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  <a:ea typeface="+mj-ea"/>
                <a:cs typeface="+mj-cs"/>
              </a:rPr>
              <a:t>Máster en Ingeniería Química</a:t>
            </a:r>
          </a:p>
        </p:txBody>
      </p:sp>
      <p:sp>
        <p:nvSpPr>
          <p:cNvPr id="1029" name="9 CuadroTexto"/>
          <p:cNvSpPr txBox="1">
            <a:spLocks noChangeArrowheads="1"/>
          </p:cNvSpPr>
          <p:nvPr userDrawn="1"/>
        </p:nvSpPr>
        <p:spPr bwMode="auto">
          <a:xfrm>
            <a:off x="1811338" y="1395413"/>
            <a:ext cx="5749925" cy="1157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569" tIns="49785" rIns="99569" bIns="4978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Aft>
                <a:spcPts val="650"/>
              </a:spcAft>
              <a:defRPr/>
            </a:pPr>
            <a:r>
              <a:rPr lang="es-ES" sz="3100" dirty="0">
                <a:latin typeface="Georgia" pitchFamily="18" charset="0"/>
              </a:rPr>
              <a:t>UNIVERSIDAD DE ALMERIA</a:t>
            </a:r>
          </a:p>
          <a:p>
            <a:pPr algn="ctr" eaLnBrk="1" hangingPunct="1">
              <a:spcAft>
                <a:spcPts val="650"/>
              </a:spcAft>
              <a:defRPr/>
            </a:pPr>
            <a:endParaRPr lang="es-ES" sz="600" dirty="0">
              <a:latin typeface="Georgia" pitchFamily="18" charset="0"/>
            </a:endParaRPr>
          </a:p>
          <a:p>
            <a:pPr algn="ctr" eaLnBrk="1" hangingPunct="1">
              <a:spcAft>
                <a:spcPts val="650"/>
              </a:spcAft>
              <a:defRPr/>
            </a:pPr>
            <a:r>
              <a:rPr lang="es-ES" sz="2000" dirty="0">
                <a:latin typeface="Georgia" pitchFamily="18" charset="0"/>
              </a:rPr>
              <a:t>ESCUELA SUPERIOR DE INGENIERÍA</a:t>
            </a:r>
          </a:p>
        </p:txBody>
      </p:sp>
      <p:sp>
        <p:nvSpPr>
          <p:cNvPr id="1030" name="2 Subtítulo"/>
          <p:cNvSpPr txBox="1">
            <a:spLocks/>
          </p:cNvSpPr>
          <p:nvPr userDrawn="1"/>
        </p:nvSpPr>
        <p:spPr bwMode="auto">
          <a:xfrm>
            <a:off x="1917007" y="128119"/>
            <a:ext cx="5538787" cy="796925"/>
          </a:xfrm>
          <a:prstGeom prst="rect">
            <a:avLst/>
          </a:prstGeom>
          <a:solidFill>
            <a:srgbClr val="FAEFC6"/>
          </a:solidFill>
          <a:ln>
            <a:solidFill>
              <a:schemeClr val="tx1"/>
            </a:solidFill>
          </a:ln>
        </p:spPr>
        <p:txBody>
          <a:bodyPr lIns="99569" tIns="49785" rIns="99569" bIns="49785" anchor="ctr"/>
          <a:lstStyle>
            <a:lvl1pPr marL="373063" indent="-37306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447925" indent="-1619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05125" indent="-1619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362325" indent="-1619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19525" indent="-1619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es-ES" sz="3300" dirty="0">
                <a:solidFill>
                  <a:schemeClr val="tx1"/>
                </a:solidFill>
                <a:latin typeface="Georgia" panose="02040502050405020303" pitchFamily="18" charset="0"/>
              </a:rPr>
              <a:t>TRABAJO FIN DE MÁSTER</a:t>
            </a:r>
          </a:p>
        </p:txBody>
      </p:sp>
      <p:sp>
        <p:nvSpPr>
          <p:cNvPr id="1032" name="Rectangle 15"/>
          <p:cNvSpPr>
            <a:spLocks noChangeArrowheads="1"/>
          </p:cNvSpPr>
          <p:nvPr userDrawn="1"/>
        </p:nvSpPr>
        <p:spPr bwMode="auto">
          <a:xfrm>
            <a:off x="0" y="0"/>
            <a:ext cx="201613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9569" tIns="49785" rIns="99569" bIns="49785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s-ES">
              <a:latin typeface="Calibri" panose="020F0502020204030204" pitchFamily="34" charset="0"/>
            </a:endParaRPr>
          </a:p>
        </p:txBody>
      </p:sp>
      <p:sp>
        <p:nvSpPr>
          <p:cNvPr id="1033" name="20 CuadroTexto"/>
          <p:cNvSpPr txBox="1">
            <a:spLocks noChangeArrowheads="1"/>
          </p:cNvSpPr>
          <p:nvPr userDrawn="1"/>
        </p:nvSpPr>
        <p:spPr bwMode="auto">
          <a:xfrm>
            <a:off x="1811338" y="8967788"/>
            <a:ext cx="5749925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569" tIns="49785" rIns="99569" bIns="4978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" sz="1700" b="1" dirty="0">
                <a:latin typeface="Georgia" pitchFamily="18" charset="0"/>
              </a:rPr>
              <a:t>Alumno/a</a:t>
            </a:r>
            <a:r>
              <a:rPr lang="es-ES" sz="2200" b="1" dirty="0">
                <a:latin typeface="Calibri" pitchFamily="34" charset="0"/>
              </a:rPr>
              <a:t>:</a:t>
            </a:r>
            <a:endParaRPr lang="es-ES" sz="2200" b="1" dirty="0">
              <a:latin typeface="Georgia" pitchFamily="18" charset="0"/>
            </a:endParaRPr>
          </a:p>
        </p:txBody>
      </p:sp>
      <p:sp>
        <p:nvSpPr>
          <p:cNvPr id="1034" name="22 CuadroTexto"/>
          <p:cNvSpPr txBox="1">
            <a:spLocks noChangeArrowheads="1"/>
          </p:cNvSpPr>
          <p:nvPr userDrawn="1"/>
        </p:nvSpPr>
        <p:spPr bwMode="auto">
          <a:xfrm>
            <a:off x="1851025" y="9736138"/>
            <a:ext cx="5638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569" tIns="49785" rIns="99569" bIns="4978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Aft>
                <a:spcPts val="650"/>
              </a:spcAft>
              <a:defRPr/>
            </a:pPr>
            <a:r>
              <a:rPr lang="es-ES" sz="1700" b="1" dirty="0">
                <a:latin typeface="Georgia" pitchFamily="18" charset="0"/>
              </a:rPr>
              <a:t>Director/es:  </a:t>
            </a:r>
          </a:p>
        </p:txBody>
      </p:sp>
      <p:grpSp>
        <p:nvGrpSpPr>
          <p:cNvPr id="1035" name="Grupo 2"/>
          <p:cNvGrpSpPr>
            <a:grpSpLocks/>
          </p:cNvGrpSpPr>
          <p:nvPr userDrawn="1"/>
        </p:nvGrpSpPr>
        <p:grpSpPr bwMode="auto">
          <a:xfrm>
            <a:off x="0" y="0"/>
            <a:ext cx="933450" cy="796925"/>
            <a:chOff x="-2746977" y="1024225"/>
            <a:chExt cx="933074" cy="797135"/>
          </a:xfrm>
          <a:solidFill>
            <a:srgbClr val="FAEFC6"/>
          </a:solidFill>
        </p:grpSpPr>
        <p:sp>
          <p:nvSpPr>
            <p:cNvPr id="13" name="2 Subtítulo"/>
            <p:cNvSpPr txBox="1">
              <a:spLocks/>
            </p:cNvSpPr>
            <p:nvPr/>
          </p:nvSpPr>
          <p:spPr bwMode="auto">
            <a:xfrm>
              <a:off x="-2746977" y="1024225"/>
              <a:ext cx="410997" cy="797135"/>
            </a:xfrm>
            <a:prstGeom prst="rect">
              <a:avLst/>
            </a:prstGeom>
            <a:grpFill/>
            <a:ln>
              <a:noFill/>
            </a:ln>
          </p:spPr>
          <p:txBody>
            <a:bodyPr lIns="99569" tIns="49785" rIns="99569" bIns="49785" anchor="ctr"/>
            <a:lstStyle>
              <a:lvl1pPr marL="373063" indent="-373063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447925" indent="-1619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05125" indent="-1619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362325" indent="-1619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19525" indent="-1619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20000"/>
                </a:spcBef>
                <a:buFont typeface="Arial" panose="020B0604020202020204" pitchFamily="34" charset="0"/>
                <a:buNone/>
                <a:defRPr/>
              </a:pPr>
              <a:endParaRPr lang="es-ES" sz="3300" dirty="0">
                <a:solidFill>
                  <a:schemeClr val="bg1"/>
                </a:solidFill>
                <a:latin typeface="Georgia" panose="02040502050405020303" pitchFamily="18" charset="0"/>
              </a:endParaRPr>
            </a:p>
          </p:txBody>
        </p:sp>
        <p:sp>
          <p:nvSpPr>
            <p:cNvPr id="14" name="2 Subtítulo"/>
            <p:cNvSpPr txBox="1">
              <a:spLocks/>
            </p:cNvSpPr>
            <p:nvPr/>
          </p:nvSpPr>
          <p:spPr bwMode="auto">
            <a:xfrm>
              <a:off x="-2464516" y="1024225"/>
              <a:ext cx="258659" cy="154029"/>
            </a:xfrm>
            <a:prstGeom prst="rect">
              <a:avLst/>
            </a:prstGeom>
            <a:grpFill/>
            <a:ln>
              <a:noFill/>
            </a:ln>
          </p:spPr>
          <p:txBody>
            <a:bodyPr lIns="99569" tIns="49785" rIns="99569" bIns="49785" anchor="ctr"/>
            <a:lstStyle>
              <a:lvl1pPr marL="373063" indent="-373063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447925" indent="-1619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05125" indent="-1619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362325" indent="-1619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19525" indent="-1619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20000"/>
                </a:spcBef>
                <a:buFont typeface="Arial" panose="020B0604020202020204" pitchFamily="34" charset="0"/>
                <a:buNone/>
                <a:defRPr/>
              </a:pPr>
              <a:endParaRPr lang="es-ES" sz="3300" dirty="0">
                <a:solidFill>
                  <a:schemeClr val="bg1"/>
                </a:solidFill>
                <a:latin typeface="Georgia" panose="02040502050405020303" pitchFamily="18" charset="0"/>
              </a:endParaRPr>
            </a:p>
          </p:txBody>
        </p:sp>
        <p:sp>
          <p:nvSpPr>
            <p:cNvPr id="15" name="2 Subtítulo"/>
            <p:cNvSpPr txBox="1">
              <a:spLocks/>
            </p:cNvSpPr>
            <p:nvPr/>
          </p:nvSpPr>
          <p:spPr bwMode="auto">
            <a:xfrm>
              <a:off x="-2180467" y="1024225"/>
              <a:ext cx="215813" cy="215957"/>
            </a:xfrm>
            <a:prstGeom prst="rect">
              <a:avLst/>
            </a:prstGeom>
            <a:grpFill/>
            <a:ln>
              <a:noFill/>
            </a:ln>
          </p:spPr>
          <p:txBody>
            <a:bodyPr lIns="99569" tIns="49785" rIns="99569" bIns="49785" anchor="ctr"/>
            <a:lstStyle>
              <a:lvl1pPr marL="373063" indent="-373063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447925" indent="-1619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05125" indent="-1619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362325" indent="-1619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19525" indent="-1619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20000"/>
                </a:spcBef>
                <a:buFont typeface="Arial" panose="020B0604020202020204" pitchFamily="34" charset="0"/>
                <a:buNone/>
                <a:defRPr/>
              </a:pPr>
              <a:endParaRPr lang="es-ES" sz="3300" dirty="0">
                <a:solidFill>
                  <a:schemeClr val="bg1"/>
                </a:solidFill>
                <a:latin typeface="Georgia" panose="02040502050405020303" pitchFamily="18" charset="0"/>
              </a:endParaRPr>
            </a:p>
          </p:txBody>
        </p:sp>
        <p:sp>
          <p:nvSpPr>
            <p:cNvPr id="16" name="2 Subtítulo"/>
            <p:cNvSpPr txBox="1">
              <a:spLocks/>
            </p:cNvSpPr>
            <p:nvPr/>
          </p:nvSpPr>
          <p:spPr bwMode="auto">
            <a:xfrm>
              <a:off x="-2293135" y="1391035"/>
              <a:ext cx="215813" cy="215957"/>
            </a:xfrm>
            <a:prstGeom prst="rect">
              <a:avLst/>
            </a:prstGeom>
            <a:grpFill/>
            <a:ln>
              <a:noFill/>
            </a:ln>
          </p:spPr>
          <p:txBody>
            <a:bodyPr lIns="99569" tIns="49785" rIns="99569" bIns="49785" anchor="ctr"/>
            <a:lstStyle>
              <a:lvl1pPr marL="373063" indent="-373063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447925" indent="-1619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05125" indent="-1619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362325" indent="-1619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19525" indent="-1619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20000"/>
                </a:spcBef>
                <a:buFont typeface="Arial" panose="020B0604020202020204" pitchFamily="34" charset="0"/>
                <a:buNone/>
                <a:defRPr/>
              </a:pPr>
              <a:endParaRPr lang="es-ES" sz="3300" dirty="0">
                <a:solidFill>
                  <a:schemeClr val="bg1"/>
                </a:solidFill>
                <a:latin typeface="Georgia" panose="02040502050405020303" pitchFamily="18" charset="0"/>
              </a:endParaRPr>
            </a:p>
          </p:txBody>
        </p:sp>
        <p:sp>
          <p:nvSpPr>
            <p:cNvPr id="17" name="2 Subtítulo"/>
            <p:cNvSpPr txBox="1">
              <a:spLocks/>
            </p:cNvSpPr>
            <p:nvPr/>
          </p:nvSpPr>
          <p:spPr bwMode="auto">
            <a:xfrm>
              <a:off x="-1939264" y="1070275"/>
              <a:ext cx="125361" cy="127033"/>
            </a:xfrm>
            <a:prstGeom prst="rect">
              <a:avLst/>
            </a:prstGeom>
            <a:grpFill/>
            <a:ln>
              <a:noFill/>
            </a:ln>
          </p:spPr>
          <p:txBody>
            <a:bodyPr lIns="99569" tIns="49785" rIns="99569" bIns="49785" anchor="ctr"/>
            <a:lstStyle>
              <a:lvl1pPr marL="373063" indent="-373063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447925" indent="-1619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05125" indent="-1619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362325" indent="-1619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19525" indent="-1619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20000"/>
                </a:spcBef>
                <a:buFont typeface="Arial" panose="020B0604020202020204" pitchFamily="34" charset="0"/>
                <a:buNone/>
                <a:defRPr/>
              </a:pPr>
              <a:endParaRPr lang="es-ES" sz="3300" dirty="0">
                <a:solidFill>
                  <a:schemeClr val="bg1"/>
                </a:solidFill>
                <a:latin typeface="Georgia" panose="02040502050405020303" pitchFamily="18" charset="0"/>
              </a:endParaRPr>
            </a:p>
          </p:txBody>
        </p:sp>
      </p:grpSp>
      <p:pic>
        <p:nvPicPr>
          <p:cNvPr id="2" name="Imagen 1" descr="Logotipo&#10;&#10;Descripción generada automáticamente">
            <a:extLst>
              <a:ext uri="{FF2B5EF4-FFF2-40B4-BE49-F238E27FC236}">
                <a16:creationId xmlns:a16="http://schemas.microsoft.com/office/drawing/2014/main" id="{DD18C514-89D5-334D-A58B-8E9A6EADDED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r="44341"/>
          <a:stretch/>
        </p:blipFill>
        <p:spPr>
          <a:xfrm>
            <a:off x="3492600" y="2760505"/>
            <a:ext cx="4068664" cy="730991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</a:defRPr>
      </a:lvl5pPr>
      <a:lvl6pPr marL="497845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</a:defRPr>
      </a:lvl6pPr>
      <a:lvl7pPr marL="99569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</a:defRPr>
      </a:lvl7pPr>
      <a:lvl8pPr marL="1493535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</a:defRPr>
      </a:lvl8pPr>
      <a:lvl9pPr marL="199138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</a:defRPr>
      </a:lvl9pPr>
    </p:titleStyle>
    <p:bodyStyle>
      <a:lvl1pPr marL="373063" indent="-37306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08038" indent="-3111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244600" indent="-2476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41488" indent="-2476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39963" indent="-2476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38148" indent="-248923" algn="l" defTabSz="99569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35993" indent="-248923" algn="l" defTabSz="99569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33838" indent="-248923" algn="l" defTabSz="99569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31683" indent="-248923" algn="l" defTabSz="99569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956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97845" algn="l" defTabSz="9956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95690" algn="l" defTabSz="9956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493535" algn="l" defTabSz="9956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991380" algn="l" defTabSz="9956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489225" algn="l" defTabSz="9956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87070" algn="l" defTabSz="9956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84916" algn="l" defTabSz="9956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82761" algn="l" defTabSz="9956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802261" y="2754412"/>
            <a:ext cx="5749925" cy="1012651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dirty="0">
                <a:solidFill>
                  <a:schemeClr val="bg2">
                    <a:lumMod val="10000"/>
                  </a:schemeClr>
                </a:solidFill>
                <a:latin typeface="+mn-lt"/>
                <a:cs typeface="Catamaran" panose="00000500000000000000" pitchFamily="2" charset="0"/>
              </a:rPr>
              <a:t>“Título completo del Trabajo Fin de Máster de la Universidad de Almería”</a:t>
            </a:r>
            <a:endParaRPr lang="es-ES" dirty="0">
              <a:latin typeface="+mn-lt"/>
              <a:cs typeface="Catamaran" panose="00000500000000000000" pitchFamily="2" charset="0"/>
            </a:endParaRPr>
          </a:p>
        </p:txBody>
      </p:sp>
      <p:sp>
        <p:nvSpPr>
          <p:cNvPr id="2052" name="3 CuadroTexto"/>
          <p:cNvSpPr txBox="1">
            <a:spLocks noChangeArrowheads="1"/>
          </p:cNvSpPr>
          <p:nvPr/>
        </p:nvSpPr>
        <p:spPr bwMode="auto">
          <a:xfrm>
            <a:off x="1922463" y="9990138"/>
            <a:ext cx="5592762" cy="63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569" tIns="49785" rIns="99569" bIns="49785">
            <a:spAutoFit/>
          </a:bodyPr>
          <a:lstStyle/>
          <a:p>
            <a:pPr algn="r" eaLnBrk="1" hangingPunct="1"/>
            <a:r>
              <a:rPr lang="es-ES" altLang="es-ES" sz="1700" dirty="0">
                <a:latin typeface="+mn-lt"/>
                <a:cs typeface="Catamaran" panose="00000500000000000000" pitchFamily="2" charset="0"/>
              </a:rPr>
              <a:t>Nombre Apellido </a:t>
            </a:r>
            <a:r>
              <a:rPr lang="es-ES" altLang="es-ES" sz="1700" dirty="0" err="1">
                <a:latin typeface="+mn-lt"/>
                <a:cs typeface="Catamaran" panose="00000500000000000000" pitchFamily="2" charset="0"/>
              </a:rPr>
              <a:t>Apellido</a:t>
            </a:r>
            <a:endParaRPr lang="es-ES" altLang="es-ES" sz="1700" dirty="0">
              <a:latin typeface="+mn-lt"/>
              <a:cs typeface="Catamaran" panose="00000500000000000000" pitchFamily="2" charset="0"/>
            </a:endParaRPr>
          </a:p>
          <a:p>
            <a:pPr algn="r" eaLnBrk="1" hangingPunct="1"/>
            <a:r>
              <a:rPr lang="es-ES" altLang="es-ES" sz="1700" dirty="0">
                <a:latin typeface="+mn-lt"/>
                <a:cs typeface="Catamaran" panose="00000500000000000000" pitchFamily="2" charset="0"/>
              </a:rPr>
              <a:t>Nombre Apellido </a:t>
            </a:r>
            <a:r>
              <a:rPr lang="es-ES" altLang="es-ES" sz="1700" dirty="0" err="1">
                <a:latin typeface="+mn-lt"/>
                <a:cs typeface="Catamaran" panose="00000500000000000000" pitchFamily="2" charset="0"/>
              </a:rPr>
              <a:t>Apellido</a:t>
            </a:r>
            <a:endParaRPr lang="es-ES" altLang="es-ES" sz="1700" dirty="0">
              <a:latin typeface="+mn-lt"/>
              <a:cs typeface="Catamaran" panose="00000500000000000000" pitchFamily="2" charset="0"/>
            </a:endParaRPr>
          </a:p>
        </p:txBody>
      </p:sp>
      <p:sp>
        <p:nvSpPr>
          <p:cNvPr id="5" name="17 CuadroTexto"/>
          <p:cNvSpPr txBox="1">
            <a:spLocks noChangeArrowheads="1"/>
          </p:cNvSpPr>
          <p:nvPr/>
        </p:nvSpPr>
        <p:spPr bwMode="auto">
          <a:xfrm>
            <a:off x="1811338" y="8231188"/>
            <a:ext cx="2689373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9569" tIns="49785" rIns="99569" bIns="4978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Aft>
                <a:spcPts val="650"/>
              </a:spcAft>
              <a:defRPr/>
            </a:pPr>
            <a:r>
              <a:rPr lang="es-ES" sz="2200" b="1" dirty="0">
                <a:latin typeface="Calibri" pitchFamily="34" charset="0"/>
              </a:rPr>
              <a:t>Curso 2022/2023</a:t>
            </a:r>
            <a:endParaRPr lang="es-ES" sz="2200" b="1" dirty="0">
              <a:latin typeface="Georgia" pitchFamily="18" charset="0"/>
            </a:endParaRPr>
          </a:p>
        </p:txBody>
      </p:sp>
      <p:cxnSp>
        <p:nvCxnSpPr>
          <p:cNvPr id="8" name="Conector recto 7">
            <a:extLst>
              <a:ext uri="{FF2B5EF4-FFF2-40B4-BE49-F238E27FC236}">
                <a16:creationId xmlns:a16="http://schemas.microsoft.com/office/drawing/2014/main" id="{86E8D092-A756-3214-401F-BE90BCBC8160}"/>
              </a:ext>
            </a:extLst>
          </p:cNvPr>
          <p:cNvCxnSpPr>
            <a:cxnSpLocks/>
          </p:cNvCxnSpPr>
          <p:nvPr/>
        </p:nvCxnSpPr>
        <p:spPr>
          <a:xfrm>
            <a:off x="1793185" y="8989492"/>
            <a:ext cx="5768078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1720</TotalTime>
  <Words>22</Words>
  <Application>Microsoft Office PowerPoint</Application>
  <PresentationFormat>Personalizado</PresentationFormat>
  <Paragraphs>4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Calibri</vt:lpstr>
      <vt:lpstr>Catamaran</vt:lpstr>
      <vt:lpstr>Georgia</vt:lpstr>
      <vt:lpstr>Tema de Office</vt:lpstr>
      <vt:lpstr>“Título completo del Trabajo Fin de Máster de la Universidad de Almería”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Jorge Sanchez</dc:creator>
  <cp:lastModifiedBy>usuario</cp:lastModifiedBy>
  <cp:revision>60</cp:revision>
  <dcterms:created xsi:type="dcterms:W3CDTF">2009-08-08T14:05:54Z</dcterms:created>
  <dcterms:modified xsi:type="dcterms:W3CDTF">2022-10-05T09:54:56Z</dcterms:modified>
</cp:coreProperties>
</file>