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" cy="10693400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96888" indent="-396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95363" indent="-8096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492250" indent="-12065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990725" indent="-16192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44A3"/>
    <a:srgbClr val="5A2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50" autoAdjust="0"/>
    <p:restoredTop sz="94660"/>
  </p:normalViewPr>
  <p:slideViewPr>
    <p:cSldViewPr>
      <p:cViewPr varScale="1">
        <p:scale>
          <a:sx n="70" d="100"/>
          <a:sy n="70" d="100"/>
        </p:scale>
        <p:origin x="5238" y="90"/>
      </p:cViewPr>
      <p:guideLst>
        <p:guide orient="horz" pos="3368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2F5C908-5D74-45DF-8890-1C21EC13180B}" type="datetimeFigureOut">
              <a:rPr lang="es-ES"/>
              <a:pPr>
                <a:defRPr/>
              </a:pPr>
              <a:t>05/10/2022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297238" y="1143000"/>
            <a:ext cx="2635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8C59D12-14B2-41F6-AD9A-5B6DFCCF3DF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8743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ES"/>
          </a:p>
        </p:txBody>
      </p:sp>
      <p:sp>
        <p:nvSpPr>
          <p:cNvPr id="4100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5D58CBC-F5F6-4A88-96E6-B6B102F0EBB8}" type="slidenum">
              <a:rPr lang="es-ES" altLang="es-ES" smtClean="0"/>
              <a:pPr/>
              <a:t>1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19341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solidFill>
          <a:srgbClr val="1944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8552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44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 userDrawn="1"/>
        </p:nvSpPr>
        <p:spPr>
          <a:xfrm rot="5400000">
            <a:off x="122840" y="9739717"/>
            <a:ext cx="681387" cy="901732"/>
          </a:xfrm>
          <a:prstGeom prst="rect">
            <a:avLst/>
          </a:prstGeom>
          <a:noFill/>
        </p:spPr>
        <p:txBody>
          <a:bodyPr vert="vert270" lIns="99569" tIns="49785" rIns="99569" bIns="49785"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Ingeniería Química</a:t>
            </a:r>
          </a:p>
        </p:txBody>
      </p:sp>
      <p:sp>
        <p:nvSpPr>
          <p:cNvPr id="12" name="1 Título"/>
          <p:cNvSpPr txBox="1">
            <a:spLocks/>
          </p:cNvSpPr>
          <p:nvPr userDrawn="1"/>
        </p:nvSpPr>
        <p:spPr>
          <a:xfrm rot="5400000">
            <a:off x="138140" y="9009815"/>
            <a:ext cx="758771" cy="921373"/>
          </a:xfrm>
          <a:prstGeom prst="rect">
            <a:avLst/>
          </a:prstGeom>
          <a:noFill/>
        </p:spPr>
        <p:txBody>
          <a:bodyPr vert="vert270" lIns="99569" tIns="49785" rIns="99569" bIns="49785" anchor="ctr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TFM</a:t>
            </a:r>
          </a:p>
        </p:txBody>
      </p:sp>
      <p:sp>
        <p:nvSpPr>
          <p:cNvPr id="15" name="1 Título"/>
          <p:cNvSpPr txBox="1">
            <a:spLocks/>
          </p:cNvSpPr>
          <p:nvPr userDrawn="1"/>
        </p:nvSpPr>
        <p:spPr>
          <a:xfrm rot="5400000">
            <a:off x="118360" y="939449"/>
            <a:ext cx="689543" cy="901732"/>
          </a:xfrm>
          <a:prstGeom prst="rect">
            <a:avLst/>
          </a:prstGeom>
          <a:noFill/>
        </p:spPr>
        <p:txBody>
          <a:bodyPr vert="vert270" lIns="99569" tIns="49785" rIns="99569" bIns="49785"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ESI</a:t>
            </a:r>
          </a:p>
        </p:txBody>
      </p:sp>
      <p:pic>
        <p:nvPicPr>
          <p:cNvPr id="1029" name="Picture 13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DEADA"/>
              </a:clrFrom>
              <a:clrTo>
                <a:srgbClr val="FDEADA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2" t="11165" r="17279" b="5096"/>
          <a:stretch>
            <a:fillRect/>
          </a:stretch>
        </p:blipFill>
        <p:spPr bwMode="auto">
          <a:xfrm>
            <a:off x="60325" y="188913"/>
            <a:ext cx="806450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5pPr>
      <a:lvl6pPr marL="497845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6pPr>
      <a:lvl7pPr marL="99569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7pPr>
      <a:lvl8pPr marL="1493535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8pPr>
      <a:lvl9pPr marL="199138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9pPr>
    </p:titleStyle>
    <p:bodyStyle>
      <a:lvl1pPr marL="373063" indent="-37306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44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Título"/>
          <p:cNvSpPr txBox="1">
            <a:spLocks/>
          </p:cNvSpPr>
          <p:nvPr/>
        </p:nvSpPr>
        <p:spPr bwMode="auto">
          <a:xfrm rot="-5400000">
            <a:off x="-3132931" y="5063332"/>
            <a:ext cx="7175500" cy="830262"/>
          </a:xfrm>
          <a:prstGeom prst="rect">
            <a:avLst/>
          </a:prstGeom>
          <a:solidFill>
            <a:srgbClr val="1944A3"/>
          </a:solidFill>
          <a:ln>
            <a:noFill/>
          </a:ln>
        </p:spPr>
        <p:txBody>
          <a:bodyPr lIns="99569" tIns="49785" rIns="99569" bIns="49785" anchor="ctr"/>
          <a:lstStyle/>
          <a:p>
            <a:pPr algn="ctr">
              <a:defRPr/>
            </a:pPr>
            <a:r>
              <a:rPr lang="es-ES" altLang="es-ES" sz="2600" dirty="0">
                <a:solidFill>
                  <a:schemeClr val="bg1"/>
                </a:solidFill>
                <a:latin typeface="+mn-lt"/>
                <a:cs typeface="Catamaran" panose="00000500000000000000" pitchFamily="2" charset="0"/>
              </a:rPr>
              <a:t>Nombre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B22EFB4-E54B-394B-7BE5-4BB7FE0A9EAB}"/>
              </a:ext>
            </a:extLst>
          </p:cNvPr>
          <p:cNvSpPr/>
          <p:nvPr/>
        </p:nvSpPr>
        <p:spPr>
          <a:xfrm>
            <a:off x="130783" y="1240322"/>
            <a:ext cx="648072" cy="504056"/>
          </a:xfrm>
          <a:prstGeom prst="rect">
            <a:avLst/>
          </a:prstGeom>
          <a:solidFill>
            <a:srgbClr val="1944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47126B2-D3C7-D0E9-193A-81F5CA1CF2D9}"/>
              </a:ext>
            </a:extLst>
          </p:cNvPr>
          <p:cNvSpPr txBox="1"/>
          <p:nvPr/>
        </p:nvSpPr>
        <p:spPr>
          <a:xfrm>
            <a:off x="125450" y="1211460"/>
            <a:ext cx="674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>
                <a:solidFill>
                  <a:schemeClr val="bg1"/>
                </a:solidFill>
                <a:latin typeface="+mn-lt"/>
                <a:cs typeface="Catamaran" panose="00000500000000000000" pitchFamily="2" charset="0"/>
              </a:rPr>
              <a:t>ESI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53285B7-D565-E73D-DBE2-946B375E8127}"/>
              </a:ext>
            </a:extLst>
          </p:cNvPr>
          <p:cNvSpPr/>
          <p:nvPr/>
        </p:nvSpPr>
        <p:spPr>
          <a:xfrm>
            <a:off x="46153" y="9201050"/>
            <a:ext cx="796629" cy="504056"/>
          </a:xfrm>
          <a:prstGeom prst="rect">
            <a:avLst/>
          </a:prstGeom>
          <a:solidFill>
            <a:srgbClr val="1944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9C9BCAD-92DA-4260-E123-5F222D9FBE7C}"/>
              </a:ext>
            </a:extLst>
          </p:cNvPr>
          <p:cNvSpPr txBox="1"/>
          <p:nvPr/>
        </p:nvSpPr>
        <p:spPr>
          <a:xfrm>
            <a:off x="0" y="9255168"/>
            <a:ext cx="9252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>
                <a:solidFill>
                  <a:schemeClr val="bg1"/>
                </a:solidFill>
                <a:latin typeface="+mn-lt"/>
                <a:cs typeface="Catamaran" panose="00000500000000000000" pitchFamily="2" charset="0"/>
              </a:rPr>
              <a:t>TFM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50218638-BA18-C0E5-01CD-C90A414AD0AB}"/>
              </a:ext>
            </a:extLst>
          </p:cNvPr>
          <p:cNvSpPr/>
          <p:nvPr/>
        </p:nvSpPr>
        <p:spPr>
          <a:xfrm>
            <a:off x="46153" y="9955212"/>
            <a:ext cx="796629" cy="504056"/>
          </a:xfrm>
          <a:prstGeom prst="rect">
            <a:avLst/>
          </a:prstGeom>
          <a:solidFill>
            <a:srgbClr val="1944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FBA6F4F-EAE1-0762-8F1B-F95E65A05675}"/>
              </a:ext>
            </a:extLst>
          </p:cNvPr>
          <p:cNvSpPr txBox="1"/>
          <p:nvPr/>
        </p:nvSpPr>
        <p:spPr>
          <a:xfrm>
            <a:off x="-193253" y="9988526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>
                <a:solidFill>
                  <a:schemeClr val="bg1"/>
                </a:solidFill>
                <a:latin typeface="+mn-lt"/>
                <a:cs typeface="Catamaran" panose="00000500000000000000" pitchFamily="2" charset="0"/>
              </a:rPr>
              <a:t>Ingeniería Química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208E5AF-AB44-D888-2AF4-18791BA8B453}"/>
              </a:ext>
            </a:extLst>
          </p:cNvPr>
          <p:cNvSpPr/>
          <p:nvPr/>
        </p:nvSpPr>
        <p:spPr>
          <a:xfrm>
            <a:off x="19636" y="112359"/>
            <a:ext cx="850313" cy="939008"/>
          </a:xfrm>
          <a:prstGeom prst="rect">
            <a:avLst/>
          </a:prstGeom>
          <a:solidFill>
            <a:srgbClr val="1944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DAFE8C91-EB15-5F14-B8DD-D0C20E90A2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181" y="54228"/>
            <a:ext cx="1044000" cy="1044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6</Words>
  <Application>Microsoft Office PowerPoint</Application>
  <PresentationFormat>Personalizado</PresentationFormat>
  <Paragraphs>5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Catamaran</vt:lpstr>
      <vt:lpstr>Georgia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Jorge Sanchez</dc:creator>
  <cp:lastModifiedBy>usuario</cp:lastModifiedBy>
  <cp:revision>59</cp:revision>
  <dcterms:created xsi:type="dcterms:W3CDTF">2009-08-08T14:05:54Z</dcterms:created>
  <dcterms:modified xsi:type="dcterms:W3CDTF">2022-10-05T09:11:52Z</dcterms:modified>
</cp:coreProperties>
</file>