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4A3"/>
    <a:srgbClr val="FAEFC6"/>
    <a:srgbClr val="FCF5DC"/>
    <a:srgbClr val="19447B"/>
    <a:srgbClr val="E6EDF6"/>
    <a:srgbClr val="D1AEDA"/>
    <a:srgbClr val="5A2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66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4079-C0DD-49E7-BA14-EE6A109389AE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ACF94-E0A4-400F-AECA-42C5C406BD8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4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ACF94-E0A4-400F-AECA-42C5C406BD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5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49976" y="873948"/>
            <a:ext cx="5670960" cy="8097223"/>
          </a:xfrm>
          <a:prstGeom prst="rect">
            <a:avLst/>
          </a:prstGeom>
        </p:spPr>
        <p:txBody>
          <a:bodyPr lIns="99569" tIns="49785" rIns="99569" bIns="49785"/>
          <a:lstStyle>
            <a:lvl1pPr algn="just">
              <a:defRPr sz="1300" baseline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252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F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 bwMode="invGray">
          <a:xfrm>
            <a:off x="0" y="9053513"/>
            <a:ext cx="7561263" cy="71437"/>
          </a:xfrm>
          <a:prstGeom prst="rect">
            <a:avLst/>
          </a:prstGeom>
          <a:solidFill>
            <a:schemeClr val="tx1"/>
          </a:solidFill>
        </p:spPr>
        <p:txBody>
          <a:bodyPr lIns="99569" tIns="49785" rIns="99569" bIns="49785" anchor="ctr">
            <a:normAutofit fontScale="25000" lnSpcReduction="20000"/>
          </a:bodyPr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700" dirty="0">
              <a:solidFill>
                <a:schemeClr val="bg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027" name="7 CuadroTexto"/>
          <p:cNvSpPr txBox="1">
            <a:spLocks noChangeArrowheads="1"/>
          </p:cNvSpPr>
          <p:nvPr userDrawn="1"/>
        </p:nvSpPr>
        <p:spPr bwMode="auto">
          <a:xfrm>
            <a:off x="5186363" y="374650"/>
            <a:ext cx="1971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b="1" dirty="0">
                <a:latin typeface="Calibri" panose="020F0502020204030204" pitchFamily="34" charset="0"/>
              </a:rPr>
              <a:t>Resumen</a:t>
            </a:r>
            <a:r>
              <a:rPr lang="en-US" b="1" dirty="0">
                <a:latin typeface="Calibri" panose="020F0502020204030204" pitchFamily="34" charset="0"/>
              </a:rPr>
              <a:t>/Abstract</a:t>
            </a:r>
          </a:p>
        </p:txBody>
      </p:sp>
      <p:sp>
        <p:nvSpPr>
          <p:cNvPr id="9" name="1 Título"/>
          <p:cNvSpPr txBox="1">
            <a:spLocks/>
          </p:cNvSpPr>
          <p:nvPr userDrawn="1"/>
        </p:nvSpPr>
        <p:spPr bwMode="auto">
          <a:xfrm>
            <a:off x="-27" y="0"/>
            <a:ext cx="1811539" cy="10693400"/>
          </a:xfrm>
          <a:prstGeom prst="rect">
            <a:avLst/>
          </a:prstGeom>
          <a:solidFill>
            <a:srgbClr val="1944A3"/>
          </a:solidFill>
          <a:ln w="9525">
            <a:noFill/>
            <a:miter lim="800000"/>
            <a:headEnd/>
            <a:tailEnd/>
          </a:ln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           UNIVERSIDAD DE ALMERÍA</a:t>
            </a:r>
          </a:p>
        </p:txBody>
      </p:sp>
      <p:pic>
        <p:nvPicPr>
          <p:cNvPr id="1029" name="Picture 13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DEADA"/>
              </a:clrFrom>
              <a:clrTo>
                <a:srgbClr val="FDEADA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5" t="17279" r="5096" b="18382"/>
          <a:stretch>
            <a:fillRect/>
          </a:stretch>
        </p:blipFill>
        <p:spPr bwMode="auto">
          <a:xfrm>
            <a:off x="134938" y="8948738"/>
            <a:ext cx="15875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10 CuadroTexto"/>
          <p:cNvSpPr txBox="1">
            <a:spLocks noChangeArrowheads="1"/>
          </p:cNvSpPr>
          <p:nvPr userDrawn="1"/>
        </p:nvSpPr>
        <p:spPr bwMode="auto">
          <a:xfrm>
            <a:off x="2628503" y="10315575"/>
            <a:ext cx="3960936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defRPr/>
            </a:pPr>
            <a:r>
              <a:rPr lang="es-ES" sz="1600" b="1" dirty="0">
                <a:latin typeface="Calibri" panose="020F0502020204030204" pitchFamily="34" charset="0"/>
              </a:rPr>
              <a:t>Máster en Ingeniería Química,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206935" y="10314529"/>
            <a:ext cx="11063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b="1" dirty="0">
                <a:latin typeface="Calibri" panose="020F0502020204030204" pitchFamily="34" charset="0"/>
              </a:rPr>
              <a:t>2022/2023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F887758-7A2A-2CC9-D900-F307D54AD494}"/>
              </a:ext>
            </a:extLst>
          </p:cNvPr>
          <p:cNvSpPr/>
          <p:nvPr/>
        </p:nvSpPr>
        <p:spPr>
          <a:xfrm>
            <a:off x="-1" y="8802688"/>
            <a:ext cx="1764407" cy="1728588"/>
          </a:xfrm>
          <a:prstGeom prst="rect">
            <a:avLst/>
          </a:prstGeom>
          <a:solidFill>
            <a:srgbClr val="194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74F81E59-3822-A781-F71C-17E8ADE2F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809" y="8659068"/>
            <a:ext cx="2182391" cy="21823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</Words>
  <Application>Microsoft Office PowerPoint</Application>
  <PresentationFormat>Personalizado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usuario</cp:lastModifiedBy>
  <cp:revision>20</cp:revision>
  <dcterms:created xsi:type="dcterms:W3CDTF">2009-08-09T17:21:40Z</dcterms:created>
  <dcterms:modified xsi:type="dcterms:W3CDTF">2022-10-05T09:11:27Z</dcterms:modified>
</cp:coreProperties>
</file>