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31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93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/>
          <p:nvPr/>
        </p:nvSpPr>
        <p:spPr>
          <a:xfrm>
            <a:off x="0" y="9053640"/>
            <a:ext cx="7561440" cy="7128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21600" rIns="99720" bIns="21600" anchor="ctr">
            <a:noAutofit/>
          </a:bodyPr>
          <a:lstStyle/>
          <a:p>
            <a:pPr algn="ctr">
              <a:lnSpc>
                <a:spcPct val="60000"/>
              </a:lnSpc>
              <a:spcBef>
                <a:spcPts val="17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7 CuadroTexto"/>
          <p:cNvSpPr/>
          <p:nvPr/>
        </p:nvSpPr>
        <p:spPr>
          <a:xfrm>
            <a:off x="5186160" y="374760"/>
            <a:ext cx="1931400" cy="37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720" tIns="49680" rIns="99720" bIns="4968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1800" b="0" strike="noStrike" spc="-1">
                <a:solidFill>
                  <a:srgbClr val="FFFFFF"/>
                </a:solidFill>
                <a:latin typeface="Calibri"/>
              </a:rPr>
              <a:t>Resumen</a:t>
            </a:r>
            <a:r>
              <a:rPr lang="en-US" sz="1800" b="0" strike="noStrike" spc="-1">
                <a:solidFill>
                  <a:srgbClr val="FFFFFF"/>
                </a:solidFill>
                <a:latin typeface="Calibri"/>
              </a:rPr>
              <a:t>/Abstract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" name="1 Título"/>
          <p:cNvPicPr/>
          <p:nvPr/>
        </p:nvPicPr>
        <p:blipFill>
          <a:blip r:embed="rId3"/>
          <a:stretch/>
        </p:blipFill>
        <p:spPr>
          <a:xfrm>
            <a:off x="0" y="0"/>
            <a:ext cx="1809720" cy="10691640"/>
          </a:xfrm>
          <a:prstGeom prst="rect">
            <a:avLst/>
          </a:prstGeom>
          <a:ln w="0">
            <a:noFill/>
          </a:ln>
        </p:spPr>
      </p:pic>
      <p:pic>
        <p:nvPicPr>
          <p:cNvPr id="3" name="Picture 13"/>
          <p:cNvPicPr/>
          <p:nvPr/>
        </p:nvPicPr>
        <p:blipFill>
          <a:blip r:embed="rId4"/>
          <a:srcRect l="11174" t="17277" r="5106" b="18388"/>
          <a:stretch/>
        </p:blipFill>
        <p:spPr>
          <a:xfrm>
            <a:off x="135000" y="8948880"/>
            <a:ext cx="1587600" cy="157608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93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900080" y="874800"/>
            <a:ext cx="5553360" cy="7927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-ES" sz="1300" b="0" strike="noStrike" spc="-1" dirty="0">
              <a:solidFill>
                <a:srgbClr val="632523"/>
              </a:solidFill>
              <a:latin typeface="Georgia"/>
            </a:endParaRPr>
          </a:p>
        </p:txBody>
      </p:sp>
      <p:sp>
        <p:nvSpPr>
          <p:cNvPr id="20" name="Curso_editable"/>
          <p:cNvSpPr/>
          <p:nvPr/>
        </p:nvSpPr>
        <p:spPr>
          <a:xfrm>
            <a:off x="2440440" y="10315440"/>
            <a:ext cx="4383751" cy="34655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720" tIns="49680" rIns="99720" bIns="4968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600" b="0" strike="noStrike" spc="-1" dirty="0">
                <a:solidFill>
                  <a:srgbClr val="000000"/>
                </a:solidFill>
                <a:latin typeface="Calibri"/>
              </a:rPr>
              <a:t>GRADO EN INGENIERÍA AGRÍCOLA, [AAAA/AAAA]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10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FERNANDO DIANEZ MARTINEZ</dc:creator>
  <cp:lastModifiedBy>FERNANDO DIANEZ MARTINEZ</cp:lastModifiedBy>
  <cp:revision>2</cp:revision>
  <dcterms:modified xsi:type="dcterms:W3CDTF">2026-06-28T15:43:10Z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2009-08-09T17:21:40Z</dcterms:created>
  <dc:creator>Jorge Sanchez</dc:creator>
  <dc:description/>
  <dc:language>en-US</dc:language>
  <cp:lastModifiedBy>borrar</cp:lastModifiedBy>
  <dcterms:modified xsi:type="dcterms:W3CDTF">2020-04-10T16:31:53Z</dcterms:modified>
  <cp:revision>12</cp:revision>
  <dc:subject/>
  <dc:title>Diapositiva 1</dc:title>
</cp:coreProperties>
</file>