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ore0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metadata/core-properties" Target="docProps/core0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914400" cy="1069181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52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txBody>
          <a:bodyPr lIns="90000" tIns="45000" rIns="90000" bIns="45000" anchor="ctr" anchorCtr="1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1"/>
          <p:cNvSpPr>
            <a:spLocks noGrp="1"/>
          </p:cNvSpPr>
          <p:nvPr>
            <p:ph type="hdr"/>
          </p:nvPr>
        </p:nvSpPr>
        <p:spPr>
          <a:xfrm>
            <a:off x="-360" y="0"/>
            <a:ext cx="2971800" cy="45864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t">
            <a:noAutofit/>
          </a:bodyPr>
          <a:lstStyle/>
          <a:p>
            <a:pPr indent="0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dt" idx="1"/>
          </p:nvPr>
        </p:nvSpPr>
        <p:spPr>
          <a:xfrm>
            <a:off x="3884400" y="0"/>
            <a:ext cx="2971800" cy="45864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t">
            <a:noAutofit/>
          </a:bodyPr>
          <a:lstStyle>
            <a:lvl1pPr indent="0" algn="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s-ES" sz="1200" b="0" strike="noStrike" spc="-1">
                <a:solidFill>
                  <a:srgbClr val="000000"/>
                </a:solidFill>
                <a:latin typeface="Arial"/>
              </a:defRPr>
            </a:lvl1pPr>
          </a:lstStyle>
          <a:p>
            <a:pPr indent="0" algn="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sz="1200" b="0" strike="noStrike" spc="-1">
                <a:solidFill>
                  <a:srgbClr val="000000"/>
                </a:solidFill>
                <a:latin typeface="Arial"/>
              </a:rPr>
              <a:t>&lt;date/time&gt;</a:t>
            </a:r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3"/>
          <p:cNvSpPr>
            <a:spLocks noGrp="1" noRot="1" noChangeAspect="1"/>
          </p:cNvSpPr>
          <p:nvPr>
            <p:ph type="sldImg"/>
          </p:nvPr>
        </p:nvSpPr>
        <p:spPr>
          <a:xfrm>
            <a:off x="3297240" y="1142640"/>
            <a:ext cx="263520" cy="3086280"/>
          </a:xfrm>
          <a:prstGeom prst="rect">
            <a:avLst/>
          </a:prstGeom>
          <a:noFill/>
          <a:ln w="12600">
            <a:solidFill>
              <a:srgbClr val="000000"/>
            </a:solidFill>
            <a:miter/>
          </a:ln>
        </p:spPr>
        <p:txBody>
          <a:bodyPr lIns="90000" tIns="46800" rIns="90000" bIns="46800" anchor="ctr">
            <a:noAutofit/>
          </a:bodyPr>
          <a:lstStyle/>
          <a:p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800" b="0" strike="noStrike" spc="-1">
                <a:solidFill>
                  <a:srgbClr val="000000"/>
                </a:solidFill>
                <a:latin typeface="Calibri"/>
              </a:rPr>
              <a:t>Click to move the slide</a:t>
            </a:r>
          </a:p>
        </p:txBody>
      </p:sp>
      <p:sp>
        <p:nvSpPr>
          <p:cNvPr id="8" name="PlaceHolder 4"/>
          <p:cNvSpPr>
            <a:spLocks noGrp="1"/>
          </p:cNvSpPr>
          <p:nvPr>
            <p:ph type="body"/>
          </p:nvPr>
        </p:nvSpPr>
        <p:spPr>
          <a:xfrm>
            <a:off x="685800" y="4400280"/>
            <a:ext cx="5486400" cy="360036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t">
            <a:noAutofit/>
          </a:bodyPr>
          <a:lstStyle/>
          <a:p>
            <a:pPr indent="0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200" b="0" strike="noStrike" spc="-1">
                <a:solidFill>
                  <a:srgbClr val="000000"/>
                </a:solidFill>
                <a:latin typeface="Calibri"/>
              </a:rPr>
              <a:t>Click to edit the notes format</a:t>
            </a:r>
          </a:p>
        </p:txBody>
      </p:sp>
      <p:sp>
        <p:nvSpPr>
          <p:cNvPr id="9" name="PlaceHolder 5"/>
          <p:cNvSpPr>
            <a:spLocks noGrp="1"/>
          </p:cNvSpPr>
          <p:nvPr>
            <p:ph type="ftr" idx="2"/>
          </p:nvPr>
        </p:nvSpPr>
        <p:spPr>
          <a:xfrm>
            <a:off x="-360" y="8685360"/>
            <a:ext cx="2971800" cy="45864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b">
            <a:noAutofit/>
          </a:bodyPr>
          <a:lstStyle/>
          <a:p>
            <a:pPr indent="0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6"/>
          <p:cNvSpPr>
            <a:spLocks noGrp="1"/>
          </p:cNvSpPr>
          <p:nvPr>
            <p:ph type="sldNum" idx="3"/>
          </p:nvPr>
        </p:nvSpPr>
        <p:spPr>
          <a:xfrm>
            <a:off x="3884400" y="8685360"/>
            <a:ext cx="2971800" cy="45864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b">
            <a:noAutofit/>
          </a:bodyPr>
          <a:lstStyle>
            <a:lvl1pPr indent="0" algn="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s-ES" sz="1200" b="0" strike="noStrike" spc="-1">
                <a:solidFill>
                  <a:srgbClr val="000000"/>
                </a:solidFill>
                <a:latin typeface="Arial"/>
              </a:defRPr>
            </a:lvl1pPr>
          </a:lstStyle>
          <a:p>
            <a:pPr indent="0" algn="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7AB80EA3-C290-41E3-9AD5-E062FD8DFB17}" type="slidenum">
              <a:rPr lang="es-ES" sz="1200" b="0" strike="noStrike" spc="-1">
                <a:solidFill>
                  <a:srgbClr val="000000"/>
                </a:solidFill>
                <a:latin typeface="Arial"/>
              </a:rPr>
              <a:t>‹Nº›</a:t>
            </a:fld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3297240" y="1143000"/>
            <a:ext cx="263520" cy="3086280"/>
          </a:xfrm>
          <a:prstGeom prst="rect">
            <a:avLst/>
          </a:prstGeom>
          <a:ln w="0">
            <a:noFill/>
          </a:ln>
        </p:spPr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685800" y="4400280"/>
            <a:ext cx="5486400" cy="3600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indent="0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s-ES" sz="1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" name="Marcador de número de diapositiva 3"/>
          <p:cNvSpPr/>
          <p:nvPr/>
        </p:nvSpPr>
        <p:spPr>
          <a:xfrm>
            <a:off x="3884760" y="8685360"/>
            <a:ext cx="2971800" cy="45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8C0548AE-71DD-430A-B2D1-FBA57654D3B3}" type="slidenum">
              <a:rPr lang="es-ES" sz="1200" b="0" strike="noStrike" spc="-1">
                <a:solidFill>
                  <a:srgbClr val="000000"/>
                </a:solidFill>
                <a:latin typeface="Arial"/>
              </a:rPr>
              <a:t>1</a:t>
            </a:fld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793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 Título"/>
          <p:cNvPicPr/>
          <p:nvPr/>
        </p:nvPicPr>
        <p:blipFill>
          <a:blip r:embed="rId3"/>
          <a:stretch/>
        </p:blipFill>
        <p:spPr>
          <a:xfrm>
            <a:off x="12600" y="9839160"/>
            <a:ext cx="901800" cy="695520"/>
          </a:xfrm>
          <a:prstGeom prst="rect">
            <a:avLst/>
          </a:prstGeom>
          <a:ln w="0">
            <a:noFill/>
          </a:ln>
        </p:spPr>
      </p:pic>
      <p:pic>
        <p:nvPicPr>
          <p:cNvPr id="5" name="1 Título"/>
          <p:cNvPicPr/>
          <p:nvPr/>
        </p:nvPicPr>
        <p:blipFill>
          <a:blip r:embed="rId4"/>
          <a:stretch/>
        </p:blipFill>
        <p:spPr>
          <a:xfrm>
            <a:off x="96840" y="9088560"/>
            <a:ext cx="920880" cy="761760"/>
          </a:xfrm>
          <a:prstGeom prst="rect">
            <a:avLst/>
          </a:prstGeom>
          <a:ln w="0">
            <a:noFill/>
          </a:ln>
        </p:spPr>
      </p:pic>
      <p:pic>
        <p:nvPicPr>
          <p:cNvPr id="2" name="Picture 13" descr="http://www.ual.es/GruposInv/myco-ual/imagen/escudo.gif"/>
          <p:cNvPicPr/>
          <p:nvPr/>
        </p:nvPicPr>
        <p:blipFill>
          <a:blip r:embed="rId5"/>
          <a:stretch/>
        </p:blipFill>
        <p:spPr>
          <a:xfrm>
            <a:off x="68400" y="185760"/>
            <a:ext cx="826920" cy="811080"/>
          </a:xfrm>
          <a:prstGeom prst="rect">
            <a:avLst/>
          </a:prstGeom>
          <a:ln w="0">
            <a:noFill/>
          </a:ln>
        </p:spPr>
      </p:pic>
      <p:pic>
        <p:nvPicPr>
          <p:cNvPr id="3" name="1 Título"/>
          <p:cNvPicPr/>
          <p:nvPr/>
        </p:nvPicPr>
        <p:blipFill>
          <a:blip r:embed="rId6"/>
          <a:stretch/>
        </p:blipFill>
        <p:spPr>
          <a:xfrm>
            <a:off x="12600" y="1047600"/>
            <a:ext cx="901800" cy="689040"/>
          </a:xfrm>
          <a:prstGeom prst="rect">
            <a:avLst/>
          </a:prstGeom>
          <a:ln w="0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 Título"/>
          <p:cNvSpPr/>
          <p:nvPr/>
        </p:nvSpPr>
        <p:spPr>
          <a:xfrm rot="16200000">
            <a:off x="-3132720" y="5063040"/>
            <a:ext cx="7175520" cy="830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720" tIns="49680" rIns="99720" bIns="4968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sz="2600" b="0" strike="noStrike" spc="-1">
                <a:solidFill>
                  <a:srgbClr val="FFFFFF"/>
                </a:solidFill>
                <a:latin typeface="Calibri"/>
              </a:rPr>
              <a:t>Título TFG</a:t>
            </a:r>
            <a:endParaRPr lang="en-US" sz="26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305</TotalTime>
  <Words>3</Words>
  <Application>Microsoft Office PowerPoint</Application>
  <PresentationFormat>Personalizado</PresentationFormat>
  <Paragraphs>2</Paragraphs>
  <Slides>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FERNANDO DIANEZ MARTINEZ</dc:creator>
  <cp:lastModifiedBy>FERNANDO DIANEZ MARTINEZ</cp:lastModifiedBy>
  <cp:revision>1</cp:revision>
  <dcterms:modified xsi:type="dcterms:W3CDTF">2026-06-28T15:46:29Z</dcterms:modified>
</cp:coreProperties>
</file>

<file path=docProps/core0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2009-08-08T14:05:54Z</dcterms:created>
  <dc:creator>Jorge Sanchez</dc:creator>
  <dc:description/>
  <dc:language>en-US</dc:language>
  <cp:lastModifiedBy>Usuario de Windows</cp:lastModifiedBy>
  <dcterms:modified xsi:type="dcterms:W3CDTF">2018-10-15T10:32:15Z</dcterms:modified>
  <cp:revision>48</cp:revision>
  <dc:subject/>
  <dc:title>Diapositiva 1</dc:title>
</cp:coreProperties>
</file>