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ore0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metadata/core-properties" Target="docProps/core0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</p:sldIdLst>
  <p:sldSz cx="7559675" cy="10691813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318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BF1D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6 Rectángulo"/>
          <p:cNvSpPr/>
          <p:nvPr/>
        </p:nvSpPr>
        <p:spPr>
          <a:xfrm>
            <a:off x="0" y="8947080"/>
            <a:ext cx="7561440" cy="71640"/>
          </a:xfrm>
          <a:prstGeom prst="rect">
            <a:avLst/>
          </a:prstGeom>
          <a:solidFill>
            <a:srgbClr val="000000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9720" tIns="21960" rIns="99720" bIns="21960" anchor="ctr">
            <a:noAutofit/>
          </a:bodyPr>
          <a:lstStyle/>
          <a:p>
            <a:pPr algn="ctr">
              <a:lnSpc>
                <a:spcPct val="60000"/>
              </a:lnSpc>
              <a:spcBef>
                <a:spcPts val="176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0" name="Picture 2" descr="C:\Users\Jorge\Documents\Mis cosas\00 Proyecto\Presentacion\CIV\escudo_NB.png"/>
          <p:cNvPicPr/>
          <p:nvPr/>
        </p:nvPicPr>
        <p:blipFill>
          <a:blip r:embed="rId3"/>
          <a:stretch/>
        </p:blipFill>
        <p:spPr>
          <a:xfrm>
            <a:off x="4565520" y="4187880"/>
            <a:ext cx="2994120" cy="5565600"/>
          </a:xfrm>
          <a:prstGeom prst="rect">
            <a:avLst/>
          </a:prstGeom>
          <a:ln w="0">
            <a:noFill/>
          </a:ln>
        </p:spPr>
      </p:pic>
      <p:pic>
        <p:nvPicPr>
          <p:cNvPr id="2" name="1 Título"/>
          <p:cNvPicPr/>
          <p:nvPr/>
        </p:nvPicPr>
        <p:blipFill>
          <a:blip r:embed="rId4"/>
          <a:stretch/>
        </p:blipFill>
        <p:spPr>
          <a:xfrm>
            <a:off x="0" y="0"/>
            <a:ext cx="1809720" cy="10691640"/>
          </a:xfrm>
          <a:prstGeom prst="rect">
            <a:avLst/>
          </a:prstGeom>
          <a:ln w="0">
            <a:noFill/>
          </a:ln>
        </p:spPr>
      </p:pic>
      <p:sp>
        <p:nvSpPr>
          <p:cNvPr id="3" name="9 CuadroTexto"/>
          <p:cNvSpPr/>
          <p:nvPr/>
        </p:nvSpPr>
        <p:spPr>
          <a:xfrm>
            <a:off x="1811160" y="1395360"/>
            <a:ext cx="5750280" cy="1606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9720" tIns="49680" rIns="99720" bIns="49680" anchor="t">
            <a:spAutoFit/>
          </a:bodyPr>
          <a:lstStyle/>
          <a:p>
            <a:pPr algn="ctr">
              <a:lnSpc>
                <a:spcPct val="100000"/>
              </a:lnSpc>
              <a:spcAft>
                <a:spcPts val="649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s-ES" sz="3100" b="0" strike="noStrike" spc="-1">
                <a:solidFill>
                  <a:srgbClr val="000000"/>
                </a:solidFill>
                <a:latin typeface="Georgia"/>
              </a:rPr>
              <a:t>UNIVERSIDAD DE ALMERIA</a:t>
            </a:r>
            <a:endParaRPr lang="en-US" sz="3100" b="0" strike="noStrike" spc="-1">
              <a:solidFill>
                <a:srgbClr val="000000"/>
              </a:solidFill>
              <a:latin typeface="Arial"/>
            </a:endParaRPr>
          </a:p>
          <a:p>
            <a:pPr algn="ctr">
              <a:lnSpc>
                <a:spcPct val="100000"/>
              </a:lnSpc>
              <a:spcAft>
                <a:spcPts val="649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600" b="0" strike="noStrike" spc="-1">
              <a:solidFill>
                <a:srgbClr val="000000"/>
              </a:solidFill>
              <a:latin typeface="Arial"/>
            </a:endParaRPr>
          </a:p>
          <a:p>
            <a:pPr algn="ctr">
              <a:lnSpc>
                <a:spcPct val="100000"/>
              </a:lnSpc>
              <a:spcAft>
                <a:spcPts val="649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s-ES" sz="2000" b="0" strike="noStrike" spc="-1">
                <a:solidFill>
                  <a:srgbClr val="000000"/>
                </a:solidFill>
                <a:latin typeface="Georgia"/>
              </a:rPr>
              <a:t>ESCUELA SUPERIOR DE INGENIERÍA</a:t>
            </a:r>
            <a:endParaRPr lang="en-US" sz="2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2 Subtítulo"/>
          <p:cNvSpPr/>
          <p:nvPr/>
        </p:nvSpPr>
        <p:spPr>
          <a:xfrm>
            <a:off x="1338120" y="0"/>
            <a:ext cx="5294520" cy="797040"/>
          </a:xfrm>
          <a:prstGeom prst="rect">
            <a:avLst/>
          </a:prstGeom>
          <a:solidFill>
            <a:srgbClr val="000000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9720" tIns="49680" rIns="99720" bIns="49680" anchor="ctr">
            <a:noAutofit/>
          </a:bodyPr>
          <a:lstStyle/>
          <a:p>
            <a:pPr marL="372960" indent="-372960">
              <a:lnSpc>
                <a:spcPct val="100000"/>
              </a:lnSpc>
              <a:spcBef>
                <a:spcPts val="825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s-ES" sz="3300" b="0" strike="noStrike" spc="-1">
                <a:solidFill>
                  <a:srgbClr val="FFFFFF"/>
                </a:solidFill>
                <a:latin typeface="Georgia"/>
              </a:rPr>
              <a:t>TRABAJO FIN DE GRADO</a:t>
            </a:r>
            <a:endParaRPr lang="en-US" sz="33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Rectangle 15"/>
          <p:cNvSpPr/>
          <p:nvPr/>
        </p:nvSpPr>
        <p:spPr>
          <a:xfrm>
            <a:off x="0" y="0"/>
            <a:ext cx="201600" cy="3780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9720" tIns="49680" rIns="99720" bIns="49680" anchor="ctr">
            <a:spAutoFit/>
          </a:bodyPr>
          <a:lstStyle/>
          <a:p>
            <a:pPr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" name="20 CuadroTexto"/>
          <p:cNvSpPr/>
          <p:nvPr/>
        </p:nvSpPr>
        <p:spPr>
          <a:xfrm>
            <a:off x="1811160" y="8967960"/>
            <a:ext cx="5750280" cy="4348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9720" tIns="49680" rIns="99720" bIns="49680" anchor="t">
            <a:spAutoFit/>
          </a:bodyPr>
          <a:lstStyle/>
          <a:p>
            <a:pPr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s-ES" sz="1700" b="1" strike="noStrike" spc="-1">
                <a:solidFill>
                  <a:srgbClr val="000000"/>
                </a:solidFill>
                <a:latin typeface="Georgia"/>
              </a:rPr>
              <a:t>Alumno/a</a:t>
            </a:r>
            <a:r>
              <a:rPr lang="es-ES" sz="2200" b="1" strike="noStrike" spc="-1">
                <a:solidFill>
                  <a:srgbClr val="000000"/>
                </a:solidFill>
                <a:latin typeface="Calibri"/>
              </a:rPr>
              <a:t>:</a:t>
            </a:r>
            <a:endParaRPr lang="en-US" sz="2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" name="22 CuadroTexto"/>
          <p:cNvSpPr/>
          <p:nvPr/>
        </p:nvSpPr>
        <p:spPr>
          <a:xfrm>
            <a:off x="1851120" y="9736200"/>
            <a:ext cx="5638680" cy="358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9720" tIns="49680" rIns="99720" bIns="49680" anchor="t">
            <a:spAutoFit/>
          </a:bodyPr>
          <a:lstStyle/>
          <a:p>
            <a:pPr algn="r">
              <a:lnSpc>
                <a:spcPct val="100000"/>
              </a:lnSpc>
              <a:spcAft>
                <a:spcPts val="649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s-ES" sz="1700" b="1" strike="noStrike" spc="-1">
                <a:solidFill>
                  <a:srgbClr val="000000"/>
                </a:solidFill>
                <a:latin typeface="Georgia"/>
              </a:rPr>
              <a:t>Director/es:  </a:t>
            </a:r>
            <a:endParaRPr lang="en-US" sz="17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9" name="Picture 2"/>
          <p:cNvPicPr/>
          <p:nvPr/>
        </p:nvPicPr>
        <p:blipFill>
          <a:blip r:embed="rId5">
            <a:biLevel thresh="50000"/>
          </a:blip>
          <a:stretch/>
        </p:blipFill>
        <p:spPr>
          <a:xfrm>
            <a:off x="-36360" y="-52560"/>
            <a:ext cx="1109520" cy="847800"/>
          </a:xfrm>
          <a:prstGeom prst="rect">
            <a:avLst/>
          </a:prstGeom>
          <a:ln w="0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1810800" y="3110040"/>
            <a:ext cx="5750280" cy="1774800"/>
          </a:xfrm>
          <a:prstGeom prst="rect">
            <a:avLst/>
          </a:prstGeom>
          <a:noFill/>
          <a:ln w="0">
            <a:noFill/>
          </a:ln>
        </p:spPr>
        <p:txBody>
          <a:bodyPr lIns="99720" tIns="49680" rIns="99720" bIns="49680" anchor="t">
            <a:noAutofit/>
          </a:bodyPr>
          <a:lstStyle/>
          <a:p>
            <a:pPr indent="0" algn="ctr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s-ES" sz="2400" b="0" strike="noStrike" spc="-1" dirty="0">
                <a:solidFill>
                  <a:srgbClr val="1E1C11"/>
                </a:solidFill>
                <a:latin typeface="Calibri"/>
                <a:ea typeface="Arial"/>
              </a:rPr>
              <a:t>“Título completo del Trabajo Fin de Grado”</a:t>
            </a:r>
            <a:endParaRPr lang="en-US" sz="2400" b="0" strike="noStrike" spc="-1" dirty="0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3" name="PlaceHolder 2"/>
          <p:cNvSpPr>
            <a:spLocks noGrp="1"/>
          </p:cNvSpPr>
          <p:nvPr>
            <p:ph type="subTitle"/>
          </p:nvPr>
        </p:nvSpPr>
        <p:spPr>
          <a:xfrm>
            <a:off x="1785960" y="9355320"/>
            <a:ext cx="5748480" cy="3920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 indent="0" algn="ctr">
              <a:spcBef>
                <a:spcPts val="876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s-ES" sz="1700" b="0" strike="noStrike" spc="-1" dirty="0">
              <a:solidFill>
                <a:srgbClr val="000000"/>
              </a:solidFill>
              <a:latin typeface="Georgia"/>
            </a:endParaRPr>
          </a:p>
        </p:txBody>
      </p:sp>
      <p:sp>
        <p:nvSpPr>
          <p:cNvPr id="14" name="Directores"/>
          <p:cNvSpPr/>
          <p:nvPr/>
        </p:nvSpPr>
        <p:spPr>
          <a:xfrm>
            <a:off x="1922400" y="9990000"/>
            <a:ext cx="5592960" cy="618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9720" tIns="49680" rIns="99720" bIns="49680" anchor="t">
            <a:spAutoFit/>
          </a:bodyPr>
          <a:lstStyle/>
          <a:p>
            <a:pPr algn="r">
              <a:lnSpc>
                <a:spcPct val="100000"/>
              </a:lnSpc>
            </a:pPr>
            <a:r>
              <a:rPr lang="es-ES" sz="1700" b="0" strike="noStrike" spc="-1">
                <a:solidFill>
                  <a:srgbClr val="000000"/>
                </a:solidFill>
                <a:latin typeface="Georgia"/>
              </a:rPr>
              <a:t>Nombre Apellido Apellido</a:t>
            </a:r>
          </a:p>
          <a:p>
            <a:pPr algn="r">
              <a:lnSpc>
                <a:spcPct val="100000"/>
              </a:lnSpc>
            </a:pPr>
            <a:r>
              <a:rPr lang="es-ES" sz="1700" b="0" strike="noStrike" spc="-1">
                <a:solidFill>
                  <a:srgbClr val="000000"/>
                </a:solidFill>
                <a:latin typeface="Georgia"/>
              </a:rPr>
              <a:t>Nombre Apellido Apellido</a:t>
            </a:r>
          </a:p>
        </p:txBody>
      </p:sp>
      <p:sp>
        <p:nvSpPr>
          <p:cNvPr id="20" name="Mencion_editable"/>
          <p:cNvSpPr/>
          <p:nvPr/>
        </p:nvSpPr>
        <p:spPr>
          <a:xfrm>
            <a:off x="1811160" y="7323120"/>
            <a:ext cx="5749920" cy="4348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9720" tIns="49680" rIns="99720" bIns="49680" anchor="t">
            <a:spAutoFit/>
          </a:bodyPr>
          <a:lstStyle/>
          <a:p>
            <a:pPr>
              <a:lnSpc>
                <a:spcPct val="100000"/>
              </a:lnSpc>
              <a:spcAft>
                <a:spcPts val="649"/>
              </a:spcAft>
            </a:pPr>
            <a:r>
              <a:rPr lang="es-ES" sz="2200" b="1" strike="noStrike" spc="-1" dirty="0">
                <a:solidFill>
                  <a:srgbClr val="000000"/>
                </a:solidFill>
                <a:latin typeface="Calibri"/>
              </a:rPr>
              <a:t>Mención: </a:t>
            </a:r>
            <a:r>
              <a:rPr lang="es-ES" sz="2200" b="0" strike="noStrike" spc="-1" dirty="0">
                <a:solidFill>
                  <a:srgbClr val="000000"/>
                </a:solidFill>
                <a:latin typeface="Calibri"/>
              </a:rPr>
              <a:t>[Escribir mención aquí]</a:t>
            </a:r>
          </a:p>
        </p:txBody>
      </p:sp>
      <p:sp>
        <p:nvSpPr>
          <p:cNvPr id="21" name="Modalidad_editable"/>
          <p:cNvSpPr/>
          <p:nvPr/>
        </p:nvSpPr>
        <p:spPr>
          <a:xfrm>
            <a:off x="1811160" y="7889760"/>
            <a:ext cx="5749920" cy="4348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9720" tIns="49680" rIns="99720" bIns="49680" anchor="t">
            <a:spAutoFit/>
          </a:bodyPr>
          <a:lstStyle/>
          <a:p>
            <a:pPr>
              <a:lnSpc>
                <a:spcPct val="100000"/>
              </a:lnSpc>
              <a:spcAft>
                <a:spcPts val="649"/>
              </a:spcAft>
            </a:pPr>
            <a:r>
              <a:rPr lang="es-ES" sz="2200" b="1" strike="noStrike" spc="-1" dirty="0">
                <a:solidFill>
                  <a:srgbClr val="000000"/>
                </a:solidFill>
                <a:latin typeface="Calibri"/>
              </a:rPr>
              <a:t>Modalidad: </a:t>
            </a:r>
            <a:r>
              <a:rPr lang="es-ES" sz="2200" b="0" strike="noStrike" spc="-1" dirty="0">
                <a:solidFill>
                  <a:srgbClr val="000000"/>
                </a:solidFill>
                <a:latin typeface="Calibri"/>
              </a:rPr>
              <a:t>[Escribir modalidad aquí]</a:t>
            </a:r>
          </a:p>
        </p:txBody>
      </p:sp>
      <p:sp>
        <p:nvSpPr>
          <p:cNvPr id="22" name="Curso_editable"/>
          <p:cNvSpPr/>
          <p:nvPr/>
        </p:nvSpPr>
        <p:spPr>
          <a:xfrm>
            <a:off x="1811160" y="8418600"/>
            <a:ext cx="5750280" cy="4348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9720" tIns="49680" rIns="99720" bIns="49680" anchor="t">
            <a:spAutoFit/>
          </a:bodyPr>
          <a:lstStyle/>
          <a:p>
            <a:pPr>
              <a:lnSpc>
                <a:spcPct val="100000"/>
              </a:lnSpc>
              <a:spcAft>
                <a:spcPts val="649"/>
              </a:spcAft>
            </a:pPr>
            <a:r>
              <a:rPr lang="es-ES" sz="2200" b="1" strike="noStrike" spc="-1" dirty="0">
                <a:solidFill>
                  <a:srgbClr val="000000"/>
                </a:solidFill>
                <a:latin typeface="Calibri"/>
              </a:rPr>
              <a:t>Curso </a:t>
            </a:r>
            <a:r>
              <a:rPr lang="es-ES" sz="2200" b="0" strike="noStrike" spc="-1" dirty="0">
                <a:solidFill>
                  <a:srgbClr val="000000"/>
                </a:solidFill>
                <a:latin typeface="Calibri"/>
              </a:rPr>
              <a:t>[AAAA/AAAA]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LibreOffice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18A303"/>
      </a:accent1>
      <a:accent2>
        <a:srgbClr val="0369A3"/>
      </a:accent2>
      <a:accent3>
        <a:srgbClr val="A33E03"/>
      </a:accent3>
      <a:accent4>
        <a:srgbClr val="8E03A3"/>
      </a:accent4>
      <a:accent5>
        <a:srgbClr val="C99C00"/>
      </a:accent5>
      <a:accent6>
        <a:srgbClr val="C9211E"/>
      </a:accent6>
      <a:hlink>
        <a:srgbClr val="0000EE"/>
      </a:hlink>
      <a:folHlink>
        <a:srgbClr val="551A8B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 cmpd="sng" algn="ctr">
          <a:prstDash val="solid"/>
          <a:miter/>
        </a:ln>
        <a:ln w="6350" cap="flat" cmpd="sng" algn="ctr">
          <a:prstDash val="solid"/>
          <a:miter/>
        </a:ln>
        <a:ln w="635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333</TotalTime>
  <Words>35</Words>
  <Application>Microsoft Office PowerPoint</Application>
  <PresentationFormat>Personalizado</PresentationFormat>
  <Paragraphs>6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5" baseType="lpstr">
      <vt:lpstr>Arial</vt:lpstr>
      <vt:lpstr>Calibri</vt:lpstr>
      <vt:lpstr>Georgia</vt:lpstr>
      <vt:lpstr>Office</vt:lpstr>
      <vt:lpstr>“Título completo del Trabajo Fin de Grado”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FERNANDO DIANEZ MARTINEZ</dc:creator>
  <cp:lastModifiedBy>FERNANDO DIANEZ MARTINEZ</cp:lastModifiedBy>
  <cp:revision>1</cp:revision>
  <dcterms:modified xsi:type="dcterms:W3CDTF">2026-06-28T15:55:54Z</dcterms:modified>
</cp:coreProperties>
</file>

<file path=docProps/core0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2009-08-08T14:05:54Z</dcterms:created>
  <dc:creator>Jorge Sanchez</dc:creator>
  <dc:description/>
  <dc:language>en-US</dc:language>
  <cp:lastModifiedBy>borrar</cp:lastModifiedBy>
  <dcterms:modified xsi:type="dcterms:W3CDTF">2020-04-10T16:30:50Z</dcterms:modified>
  <cp:revision>47</cp:revision>
  <dc:subject/>
  <dc:title>Diapositiva 1</dc:title>
</cp:coreProperties>
</file>