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3"/>
  </p:notesMasterIdLst>
  <p:sldIdLst>
    <p:sldId id="256" r:id="rId2"/>
  </p:sldIdLst>
  <p:sldSz cx="6858000" cy="9906000" type="A4"/>
  <p:notesSz cx="6669088" cy="9928225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312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3204" y="90"/>
      </p:cViewPr>
      <p:guideLst>
        <p:guide orient="horz" pos="312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11725" y="744600"/>
            <a:ext cx="4446250" cy="37230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66900" y="4715900"/>
            <a:ext cx="5335250" cy="44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66900" y="4715900"/>
            <a:ext cx="5335250" cy="446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046288" y="744538"/>
            <a:ext cx="2576512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de título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>
            <a:spLocks noGrp="1"/>
          </p:cNvSpPr>
          <p:nvPr>
            <p:ph type="ctrTitle"/>
          </p:nvPr>
        </p:nvSpPr>
        <p:spPr>
          <a:xfrm>
            <a:off x="514350" y="3077284"/>
            <a:ext cx="5829300" cy="21233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ctr" rtl="0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Font typeface="Arial"/>
              <a:buNone/>
              <a:defRPr sz="3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sz="2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dt" idx="10"/>
          </p:nvPr>
        </p:nvSpPr>
        <p:spPr>
          <a:xfrm>
            <a:off x="342900" y="9181398"/>
            <a:ext cx="160020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" name="Google Shape;15;p2"/>
          <p:cNvSpPr txBox="1">
            <a:spLocks noGrp="1"/>
          </p:cNvSpPr>
          <p:nvPr>
            <p:ph type="ftr" idx="11"/>
          </p:nvPr>
        </p:nvSpPr>
        <p:spPr>
          <a:xfrm>
            <a:off x="2343150" y="9181398"/>
            <a:ext cx="217170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sldNum" idx="12"/>
          </p:nvPr>
        </p:nvSpPr>
        <p:spPr>
          <a:xfrm>
            <a:off x="4914900" y="9181398"/>
            <a:ext cx="160020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texto vertical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1"/>
          </p:nvPr>
        </p:nvSpPr>
        <p:spPr>
          <a:xfrm rot="5400000">
            <a:off x="160249" y="2494053"/>
            <a:ext cx="6537502" cy="617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dt" idx="10"/>
          </p:nvPr>
        </p:nvSpPr>
        <p:spPr>
          <a:xfrm>
            <a:off x="342900" y="9181398"/>
            <a:ext cx="160020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2" name="Google Shape;72;p11"/>
          <p:cNvSpPr txBox="1">
            <a:spLocks noGrp="1"/>
          </p:cNvSpPr>
          <p:nvPr>
            <p:ph type="ftr" idx="11"/>
          </p:nvPr>
        </p:nvSpPr>
        <p:spPr>
          <a:xfrm>
            <a:off x="2343150" y="9181398"/>
            <a:ext cx="217170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3" name="Google Shape;73;p11"/>
          <p:cNvSpPr txBox="1">
            <a:spLocks noGrp="1"/>
          </p:cNvSpPr>
          <p:nvPr>
            <p:ph type="sldNum" idx="12"/>
          </p:nvPr>
        </p:nvSpPr>
        <p:spPr>
          <a:xfrm>
            <a:off x="4914900" y="9181398"/>
            <a:ext cx="160020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vertical y texto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>
            <a:spLocks noGrp="1"/>
          </p:cNvSpPr>
          <p:nvPr>
            <p:ph type="title"/>
          </p:nvPr>
        </p:nvSpPr>
        <p:spPr>
          <a:xfrm rot="5400000">
            <a:off x="-1796433" y="6098734"/>
            <a:ext cx="12208228" cy="1157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body" idx="1"/>
          </p:nvPr>
        </p:nvSpPr>
        <p:spPr>
          <a:xfrm rot="5400000">
            <a:off x="-4168156" y="4998597"/>
            <a:ext cx="12208228" cy="3357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dt" idx="10"/>
          </p:nvPr>
        </p:nvSpPr>
        <p:spPr>
          <a:xfrm>
            <a:off x="342900" y="9181398"/>
            <a:ext cx="160020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ftr" idx="11"/>
          </p:nvPr>
        </p:nvSpPr>
        <p:spPr>
          <a:xfrm>
            <a:off x="2343150" y="9181398"/>
            <a:ext cx="217170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sldNum" idx="12"/>
          </p:nvPr>
        </p:nvSpPr>
        <p:spPr>
          <a:xfrm>
            <a:off x="4914900" y="9181398"/>
            <a:ext cx="160020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objetos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body" idx="1"/>
          </p:nvPr>
        </p:nvSpPr>
        <p:spPr>
          <a:xfrm>
            <a:off x="342900" y="2311402"/>
            <a:ext cx="6172200" cy="65375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dt" idx="10"/>
          </p:nvPr>
        </p:nvSpPr>
        <p:spPr>
          <a:xfrm>
            <a:off x="342900" y="9181398"/>
            <a:ext cx="160020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" name="Google Shape;21;p3"/>
          <p:cNvSpPr txBox="1">
            <a:spLocks noGrp="1"/>
          </p:cNvSpPr>
          <p:nvPr>
            <p:ph type="ftr" idx="11"/>
          </p:nvPr>
        </p:nvSpPr>
        <p:spPr>
          <a:xfrm>
            <a:off x="2343150" y="9181398"/>
            <a:ext cx="217170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2" name="Google Shape;22;p3"/>
          <p:cNvSpPr txBox="1">
            <a:spLocks noGrp="1"/>
          </p:cNvSpPr>
          <p:nvPr>
            <p:ph type="sldNum" idx="12"/>
          </p:nvPr>
        </p:nvSpPr>
        <p:spPr>
          <a:xfrm>
            <a:off x="4914900" y="9181398"/>
            <a:ext cx="160020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cabezado de sección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 txBox="1">
            <a:spLocks noGrp="1"/>
          </p:cNvSpPr>
          <p:nvPr>
            <p:ph type="title"/>
          </p:nvPr>
        </p:nvSpPr>
        <p:spPr>
          <a:xfrm>
            <a:off x="541735" y="6365524"/>
            <a:ext cx="5829300" cy="19674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sz="4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body" idx="1"/>
          </p:nvPr>
        </p:nvSpPr>
        <p:spPr>
          <a:xfrm>
            <a:off x="541735" y="4198589"/>
            <a:ext cx="5829300" cy="21669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L="457200" marR="0" lvl="0" indent="-228600" algn="l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dt" idx="10"/>
          </p:nvPr>
        </p:nvSpPr>
        <p:spPr>
          <a:xfrm>
            <a:off x="342900" y="9181398"/>
            <a:ext cx="160020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7" name="Google Shape;27;p4"/>
          <p:cNvSpPr txBox="1">
            <a:spLocks noGrp="1"/>
          </p:cNvSpPr>
          <p:nvPr>
            <p:ph type="ftr" idx="11"/>
          </p:nvPr>
        </p:nvSpPr>
        <p:spPr>
          <a:xfrm>
            <a:off x="2343150" y="9181398"/>
            <a:ext cx="217170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8" name="Google Shape;28;p4"/>
          <p:cNvSpPr txBox="1">
            <a:spLocks noGrp="1"/>
          </p:cNvSpPr>
          <p:nvPr>
            <p:ph type="sldNum" idx="12"/>
          </p:nvPr>
        </p:nvSpPr>
        <p:spPr>
          <a:xfrm>
            <a:off x="4914900" y="9181398"/>
            <a:ext cx="160020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os objetos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5"/>
          <p:cNvSpPr txBox="1"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31" name="Google Shape;31;p5"/>
          <p:cNvSpPr txBox="1">
            <a:spLocks noGrp="1"/>
          </p:cNvSpPr>
          <p:nvPr>
            <p:ph type="body" idx="1"/>
          </p:nvPr>
        </p:nvSpPr>
        <p:spPr>
          <a:xfrm>
            <a:off x="257177" y="3338692"/>
            <a:ext cx="2257425" cy="94428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body" idx="2"/>
          </p:nvPr>
        </p:nvSpPr>
        <p:spPr>
          <a:xfrm>
            <a:off x="2628902" y="3338692"/>
            <a:ext cx="2257425" cy="94428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dt" idx="10"/>
          </p:nvPr>
        </p:nvSpPr>
        <p:spPr>
          <a:xfrm>
            <a:off x="342900" y="9181398"/>
            <a:ext cx="160020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ftr" idx="11"/>
          </p:nvPr>
        </p:nvSpPr>
        <p:spPr>
          <a:xfrm>
            <a:off x="2343150" y="9181398"/>
            <a:ext cx="217170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sldNum" idx="12"/>
          </p:nvPr>
        </p:nvSpPr>
        <p:spPr>
          <a:xfrm>
            <a:off x="4914900" y="9181398"/>
            <a:ext cx="160020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ción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 txBox="1"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38" name="Google Shape;38;p6"/>
          <p:cNvSpPr txBox="1">
            <a:spLocks noGrp="1"/>
          </p:cNvSpPr>
          <p:nvPr>
            <p:ph type="body" idx="1"/>
          </p:nvPr>
        </p:nvSpPr>
        <p:spPr>
          <a:xfrm>
            <a:off x="342902" y="2217385"/>
            <a:ext cx="3030141" cy="9241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L="457200" marR="0" lvl="0" indent="-2286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9" name="Google Shape;39;p6"/>
          <p:cNvSpPr txBox="1">
            <a:spLocks noGrp="1"/>
          </p:cNvSpPr>
          <p:nvPr>
            <p:ph type="body" idx="2"/>
          </p:nvPr>
        </p:nvSpPr>
        <p:spPr>
          <a:xfrm>
            <a:off x="342902" y="3141486"/>
            <a:ext cx="3030141" cy="57074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" name="Google Shape;40;p6"/>
          <p:cNvSpPr txBox="1">
            <a:spLocks noGrp="1"/>
          </p:cNvSpPr>
          <p:nvPr>
            <p:ph type="body" idx="3"/>
          </p:nvPr>
        </p:nvSpPr>
        <p:spPr>
          <a:xfrm>
            <a:off x="3483771" y="2217385"/>
            <a:ext cx="3031331" cy="9241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L="457200" marR="0" lvl="0" indent="-2286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1" name="Google Shape;41;p6"/>
          <p:cNvSpPr txBox="1">
            <a:spLocks noGrp="1"/>
          </p:cNvSpPr>
          <p:nvPr>
            <p:ph type="body" idx="4"/>
          </p:nvPr>
        </p:nvSpPr>
        <p:spPr>
          <a:xfrm>
            <a:off x="3483771" y="3141486"/>
            <a:ext cx="3031331" cy="57074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2" name="Google Shape;42;p6"/>
          <p:cNvSpPr txBox="1">
            <a:spLocks noGrp="1"/>
          </p:cNvSpPr>
          <p:nvPr>
            <p:ph type="dt" idx="10"/>
          </p:nvPr>
        </p:nvSpPr>
        <p:spPr>
          <a:xfrm>
            <a:off x="342900" y="9181398"/>
            <a:ext cx="160020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3" name="Google Shape;43;p6"/>
          <p:cNvSpPr txBox="1">
            <a:spLocks noGrp="1"/>
          </p:cNvSpPr>
          <p:nvPr>
            <p:ph type="ftr" idx="11"/>
          </p:nvPr>
        </p:nvSpPr>
        <p:spPr>
          <a:xfrm>
            <a:off x="2343150" y="9181398"/>
            <a:ext cx="217170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4" name="Google Shape;44;p6"/>
          <p:cNvSpPr txBox="1">
            <a:spLocks noGrp="1"/>
          </p:cNvSpPr>
          <p:nvPr>
            <p:ph type="sldNum" idx="12"/>
          </p:nvPr>
        </p:nvSpPr>
        <p:spPr>
          <a:xfrm>
            <a:off x="4914900" y="9181398"/>
            <a:ext cx="160020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ólo el título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7"/>
          <p:cNvSpPr txBox="1"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47" name="Google Shape;47;p7"/>
          <p:cNvSpPr txBox="1">
            <a:spLocks noGrp="1"/>
          </p:cNvSpPr>
          <p:nvPr>
            <p:ph type="dt" idx="10"/>
          </p:nvPr>
        </p:nvSpPr>
        <p:spPr>
          <a:xfrm>
            <a:off x="342900" y="9181398"/>
            <a:ext cx="160020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ftr" idx="11"/>
          </p:nvPr>
        </p:nvSpPr>
        <p:spPr>
          <a:xfrm>
            <a:off x="2343150" y="9181398"/>
            <a:ext cx="217170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9" name="Google Shape;49;p7"/>
          <p:cNvSpPr txBox="1">
            <a:spLocks noGrp="1"/>
          </p:cNvSpPr>
          <p:nvPr>
            <p:ph type="sldNum" idx="12"/>
          </p:nvPr>
        </p:nvSpPr>
        <p:spPr>
          <a:xfrm>
            <a:off x="4914900" y="9181398"/>
            <a:ext cx="160020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 blanco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8"/>
          <p:cNvSpPr txBox="1">
            <a:spLocks noGrp="1"/>
          </p:cNvSpPr>
          <p:nvPr>
            <p:ph type="dt" idx="10"/>
          </p:nvPr>
        </p:nvSpPr>
        <p:spPr>
          <a:xfrm>
            <a:off x="342900" y="9181398"/>
            <a:ext cx="160020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2" name="Google Shape;52;p8"/>
          <p:cNvSpPr txBox="1">
            <a:spLocks noGrp="1"/>
          </p:cNvSpPr>
          <p:nvPr>
            <p:ph type="ftr" idx="11"/>
          </p:nvPr>
        </p:nvSpPr>
        <p:spPr>
          <a:xfrm>
            <a:off x="2343150" y="9181398"/>
            <a:ext cx="217170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Google Shape;53;p8"/>
          <p:cNvSpPr txBox="1">
            <a:spLocks noGrp="1"/>
          </p:cNvSpPr>
          <p:nvPr>
            <p:ph type="sldNum" idx="12"/>
          </p:nvPr>
        </p:nvSpPr>
        <p:spPr>
          <a:xfrm>
            <a:off x="4914900" y="9181398"/>
            <a:ext cx="160020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ido con título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>
            <a:spLocks noGrp="1"/>
          </p:cNvSpPr>
          <p:nvPr>
            <p:ph type="title"/>
          </p:nvPr>
        </p:nvSpPr>
        <p:spPr>
          <a:xfrm>
            <a:off x="342902" y="394405"/>
            <a:ext cx="2256235" cy="1678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body" idx="1"/>
          </p:nvPr>
        </p:nvSpPr>
        <p:spPr>
          <a:xfrm>
            <a:off x="2681289" y="394409"/>
            <a:ext cx="3833813" cy="84544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body" idx="2"/>
          </p:nvPr>
        </p:nvSpPr>
        <p:spPr>
          <a:xfrm>
            <a:off x="342902" y="2072924"/>
            <a:ext cx="2256235" cy="67759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dt" idx="10"/>
          </p:nvPr>
        </p:nvSpPr>
        <p:spPr>
          <a:xfrm>
            <a:off x="342900" y="9181398"/>
            <a:ext cx="160020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9" name="Google Shape;59;p9"/>
          <p:cNvSpPr txBox="1">
            <a:spLocks noGrp="1"/>
          </p:cNvSpPr>
          <p:nvPr>
            <p:ph type="ftr" idx="11"/>
          </p:nvPr>
        </p:nvSpPr>
        <p:spPr>
          <a:xfrm>
            <a:off x="2343150" y="9181398"/>
            <a:ext cx="217170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sldNum" idx="12"/>
          </p:nvPr>
        </p:nvSpPr>
        <p:spPr>
          <a:xfrm>
            <a:off x="4914900" y="9181398"/>
            <a:ext cx="160020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n con título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>
            <a:spLocks noGrp="1"/>
          </p:cNvSpPr>
          <p:nvPr>
            <p:ph type="title"/>
          </p:nvPr>
        </p:nvSpPr>
        <p:spPr>
          <a:xfrm>
            <a:off x="1344216" y="6934200"/>
            <a:ext cx="4114800" cy="818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63" name="Google Shape;63;p10"/>
          <p:cNvSpPr>
            <a:spLocks noGrp="1"/>
          </p:cNvSpPr>
          <p:nvPr>
            <p:ph type="pic" idx="2"/>
          </p:nvPr>
        </p:nvSpPr>
        <p:spPr>
          <a:xfrm>
            <a:off x="1344216" y="885119"/>
            <a:ext cx="4114800" cy="594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Google Shape;64;p10"/>
          <p:cNvSpPr txBox="1">
            <a:spLocks noGrp="1"/>
          </p:cNvSpPr>
          <p:nvPr>
            <p:ph type="body" idx="1"/>
          </p:nvPr>
        </p:nvSpPr>
        <p:spPr>
          <a:xfrm>
            <a:off x="1344216" y="7752822"/>
            <a:ext cx="4114800" cy="11625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5" name="Google Shape;65;p10"/>
          <p:cNvSpPr txBox="1">
            <a:spLocks noGrp="1"/>
          </p:cNvSpPr>
          <p:nvPr>
            <p:ph type="dt" idx="10"/>
          </p:nvPr>
        </p:nvSpPr>
        <p:spPr>
          <a:xfrm>
            <a:off x="342900" y="9181398"/>
            <a:ext cx="160020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6" name="Google Shape;66;p10"/>
          <p:cNvSpPr txBox="1">
            <a:spLocks noGrp="1"/>
          </p:cNvSpPr>
          <p:nvPr>
            <p:ph type="ftr" idx="11"/>
          </p:nvPr>
        </p:nvSpPr>
        <p:spPr>
          <a:xfrm>
            <a:off x="2343150" y="9181398"/>
            <a:ext cx="217170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7" name="Google Shape;67;p10"/>
          <p:cNvSpPr txBox="1">
            <a:spLocks noGrp="1"/>
          </p:cNvSpPr>
          <p:nvPr>
            <p:ph type="sldNum" idx="12"/>
          </p:nvPr>
        </p:nvSpPr>
        <p:spPr>
          <a:xfrm>
            <a:off x="4914900" y="9181398"/>
            <a:ext cx="160020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D9C3">
            <a:alpha val="40000"/>
          </a:srgbClr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42900" y="2311402"/>
            <a:ext cx="6172200" cy="65375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dt" idx="10"/>
          </p:nvPr>
        </p:nvSpPr>
        <p:spPr>
          <a:xfrm>
            <a:off x="342900" y="9181398"/>
            <a:ext cx="160020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1"/>
          <p:cNvSpPr txBox="1">
            <a:spLocks noGrp="1"/>
          </p:cNvSpPr>
          <p:nvPr>
            <p:ph type="ftr" idx="11"/>
          </p:nvPr>
        </p:nvSpPr>
        <p:spPr>
          <a:xfrm>
            <a:off x="2343150" y="9181398"/>
            <a:ext cx="217170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1"/>
          <p:cNvSpPr txBox="1">
            <a:spLocks noGrp="1"/>
          </p:cNvSpPr>
          <p:nvPr>
            <p:ph type="sldNum" idx="12"/>
          </p:nvPr>
        </p:nvSpPr>
        <p:spPr>
          <a:xfrm>
            <a:off x="4914900" y="9181398"/>
            <a:ext cx="160020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AE5F1"/>
        </a:solidFill>
        <a:effectLst/>
      </p:bgPr>
    </p:bg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3"/>
          <p:cNvSpPr/>
          <p:nvPr/>
        </p:nvSpPr>
        <p:spPr>
          <a:xfrm>
            <a:off x="0" y="8278953"/>
            <a:ext cx="5969700" cy="133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625" b="0" i="0" u="none" strike="noStrike" cap="none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85" name="Google Shape;85;p13"/>
          <p:cNvSpPr/>
          <p:nvPr/>
        </p:nvSpPr>
        <p:spPr>
          <a:xfrm>
            <a:off x="0" y="0"/>
            <a:ext cx="6858000" cy="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" name="Google Shape;86;p13"/>
          <p:cNvSpPr txBox="1"/>
          <p:nvPr/>
        </p:nvSpPr>
        <p:spPr>
          <a:xfrm rot="-5400000">
            <a:off x="2003498" y="3958475"/>
            <a:ext cx="9921600" cy="1989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9550" tIns="49775" rIns="99550" bIns="497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5000" dirty="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            </a:t>
            </a:r>
            <a:r>
              <a:rPr lang="es-ES" sz="3600" dirty="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rPr>
              <a:t>UNIVERSIDAD DE ALMERÍA</a:t>
            </a:r>
            <a:r>
              <a:rPr lang="es-ES" sz="4400" dirty="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rPr>
              <a:t> </a:t>
            </a:r>
            <a:endParaRPr sz="5000" dirty="0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87" name="Google Shape;87;p13"/>
          <p:cNvSpPr txBox="1"/>
          <p:nvPr/>
        </p:nvSpPr>
        <p:spPr>
          <a:xfrm>
            <a:off x="354528" y="374800"/>
            <a:ext cx="2484206" cy="37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9550" tIns="49775" rIns="99550" bIns="497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600" b="1" dirty="0">
                <a:solidFill>
                  <a:schemeClr val="dk1"/>
                </a:solidFill>
                <a:latin typeface="Georgia" panose="02040502050405020303" pitchFamily="18" charset="0"/>
                <a:ea typeface="Calibri"/>
                <a:cs typeface="Calibri"/>
                <a:sym typeface="Calibri"/>
              </a:rPr>
              <a:t>Resumen/</a:t>
            </a:r>
            <a:r>
              <a:rPr lang="es-ES" sz="1600" b="1" dirty="0" err="1">
                <a:solidFill>
                  <a:schemeClr val="dk1"/>
                </a:solidFill>
                <a:latin typeface="Georgia" panose="02040502050405020303" pitchFamily="18" charset="0"/>
                <a:ea typeface="Calibri"/>
                <a:cs typeface="Calibri"/>
                <a:sym typeface="Calibri"/>
              </a:rPr>
              <a:t>Abstract</a:t>
            </a:r>
            <a:endParaRPr sz="1200" b="1" dirty="0">
              <a:latin typeface="Georgia" panose="02040502050405020303" pitchFamily="18" charset="0"/>
            </a:endParaRPr>
          </a:p>
        </p:txBody>
      </p:sp>
      <p:sp>
        <p:nvSpPr>
          <p:cNvPr id="88" name="Google Shape;88;p13"/>
          <p:cNvSpPr txBox="1"/>
          <p:nvPr/>
        </p:nvSpPr>
        <p:spPr>
          <a:xfrm>
            <a:off x="278325" y="9180500"/>
            <a:ext cx="5497200" cy="28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9550" tIns="49775" rIns="99550" bIns="49775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b="1" dirty="0">
                <a:solidFill>
                  <a:schemeClr val="dk1"/>
                </a:solidFill>
                <a:latin typeface="Georgia" panose="02040502050405020303" pitchFamily="18" charset="0"/>
              </a:rPr>
              <a:t>MÁSTER EN INGENIERÍA INFORMÁTICA</a:t>
            </a:r>
            <a:endParaRPr b="1" dirty="0">
              <a:latin typeface="Georgia" panose="02040502050405020303" pitchFamily="18" charset="0"/>
            </a:endParaRPr>
          </a:p>
        </p:txBody>
      </p:sp>
      <p:pic>
        <p:nvPicPr>
          <p:cNvPr id="89" name="Google Shape;89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361702" y="8412025"/>
            <a:ext cx="1231600" cy="1206100"/>
          </a:xfrm>
          <a:prstGeom prst="rect">
            <a:avLst/>
          </a:prstGeom>
          <a:noFill/>
          <a:ln>
            <a:noFill/>
          </a:ln>
        </p:spPr>
      </p:pic>
      <p:sp>
        <p:nvSpPr>
          <p:cNvPr id="90" name="Google Shape;90;p13"/>
          <p:cNvSpPr txBox="1">
            <a:spLocks noGrp="1"/>
          </p:cNvSpPr>
          <p:nvPr>
            <p:ph type="ctrTitle"/>
          </p:nvPr>
        </p:nvSpPr>
        <p:spPr>
          <a:xfrm>
            <a:off x="354525" y="903875"/>
            <a:ext cx="5221800" cy="717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</Words>
  <Application>Microsoft Office PowerPoint</Application>
  <PresentationFormat>A4 (210 x 297 mm)</PresentationFormat>
  <Paragraphs>3</Paragraphs>
  <Slides>1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Georgia</vt:lpstr>
      <vt:lpstr>Tema de Office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cp:lastModifiedBy>Javier Criado Rodríguez</cp:lastModifiedBy>
  <cp:revision>3</cp:revision>
  <dcterms:modified xsi:type="dcterms:W3CDTF">2026-06-25T08:57:56Z</dcterms:modified>
</cp:coreProperties>
</file>