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6858000" cy="9906000" type="A4"/>
  <p:notesSz cx="6669088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3204" y="9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11725" y="744600"/>
            <a:ext cx="4446250" cy="3723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046288" y="744538"/>
            <a:ext cx="2576512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160249" y="2494053"/>
            <a:ext cx="6537502" cy="61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-1796433" y="6098734"/>
            <a:ext cx="12208228" cy="1157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-4168156" y="4998597"/>
            <a:ext cx="12208228" cy="3357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257177" y="3338692"/>
            <a:ext cx="2257425" cy="9442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2628902" y="3338692"/>
            <a:ext cx="2257425" cy="9442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342902" y="3141486"/>
            <a:ext cx="3030141" cy="5707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3483771" y="2217385"/>
            <a:ext cx="3031331" cy="924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3483771" y="3141486"/>
            <a:ext cx="3031331" cy="5707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342902" y="394405"/>
            <a:ext cx="2256235" cy="1678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2681289" y="394409"/>
            <a:ext cx="3833813" cy="8454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342902" y="2072924"/>
            <a:ext cx="2256235" cy="6775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344216" y="885119"/>
            <a:ext cx="4114800" cy="59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344216" y="7752822"/>
            <a:ext cx="4114800" cy="116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9C3">
            <a:alpha val="4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6F2">
            <a:alpha val="40000"/>
          </a:srgbClr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8387422"/>
            <a:ext cx="6858000" cy="66040"/>
          </a:xfrm>
          <a:prstGeom prst="rect">
            <a:avLst/>
          </a:prstGeom>
          <a:solidFill>
            <a:srgbClr val="1D1B1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25" b="0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85" name="Google Shape;85;p13" descr="C:\Users\Jorge\Documents\Mis cosas\00 Proyecto\Presentacion\CIV\escudo_NB.png"/>
          <p:cNvPicPr preferRelativeResize="0"/>
          <p:nvPr/>
        </p:nvPicPr>
        <p:blipFill rotWithShape="1">
          <a:blip r:embed="rId3">
            <a:alphaModFix amt="27000"/>
          </a:blip>
          <a:srcRect r="48414"/>
          <a:stretch/>
        </p:blipFill>
        <p:spPr>
          <a:xfrm>
            <a:off x="3789040" y="1784648"/>
            <a:ext cx="3055268" cy="5836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 rot="-5400000">
            <a:off x="-4158859" y="4131475"/>
            <a:ext cx="9906000" cy="1643050"/>
          </a:xfrm>
          <a:prstGeom prst="rect">
            <a:avLst/>
          </a:prstGeom>
          <a:solidFill>
            <a:srgbClr val="36609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600"/>
              <a:buFont typeface="Georgia"/>
              <a:buNone/>
            </a:pPr>
            <a:r>
              <a:rPr lang="es-ES" sz="2400" b="0" i="0" u="none" strike="noStrike" cap="none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MÁSTER EN</a:t>
            </a:r>
            <a:br>
              <a:rPr lang="es-ES" sz="2400" b="0" i="0" u="none" strike="noStrike" cap="none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s-ES" sz="2400" b="0" i="0" u="none" strike="noStrike" cap="none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INGENIERÍA INFORMÁTICA</a:t>
            </a:r>
            <a:endParaRPr sz="2400" dirty="0"/>
          </a:p>
        </p:txBody>
      </p:sp>
      <p:sp>
        <p:nvSpPr>
          <p:cNvPr id="87" name="Google Shape;87;p13"/>
          <p:cNvSpPr txBox="1"/>
          <p:nvPr/>
        </p:nvSpPr>
        <p:spPr>
          <a:xfrm>
            <a:off x="1643083" y="1025682"/>
            <a:ext cx="52149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UNIVERSIDAD DE ALMER</a:t>
            </a:r>
            <a:r>
              <a:rPr lang="es-ES" sz="28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Í</a:t>
            </a:r>
            <a:r>
              <a:rPr lang="es-ES" sz="280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</a:t>
            </a:r>
            <a:endParaRPr dirty="0"/>
          </a:p>
          <a:p>
            <a:pPr marL="0" marR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ES" sz="180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ESCUELA SUPERIOR DE INGENIERÍA</a:t>
            </a:r>
            <a:endParaRPr dirty="0"/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1"/>
          </p:nvPr>
        </p:nvSpPr>
        <p:spPr>
          <a:xfrm>
            <a:off x="1609825" y="0"/>
            <a:ext cx="5248200" cy="738300"/>
          </a:xfrm>
          <a:prstGeom prst="rect">
            <a:avLst/>
          </a:prstGeom>
          <a:solidFill>
            <a:srgbClr val="1D1B10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20"/>
              <a:buFont typeface="Arial"/>
              <a:buNone/>
            </a:pPr>
            <a:r>
              <a:rPr lang="es-ES" sz="272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TRABAJO FIN DE MÁSTER</a:t>
            </a:r>
            <a:endParaRPr/>
          </a:p>
        </p:txBody>
      </p:sp>
      <p:grpSp>
        <p:nvGrpSpPr>
          <p:cNvPr id="89" name="Google Shape;89;p13"/>
          <p:cNvGrpSpPr/>
          <p:nvPr/>
        </p:nvGrpSpPr>
        <p:grpSpPr>
          <a:xfrm>
            <a:off x="0" y="0"/>
            <a:ext cx="882632" cy="666721"/>
            <a:chOff x="0" y="0"/>
            <a:chExt cx="882632" cy="666721"/>
          </a:xfrm>
        </p:grpSpPr>
        <p:sp>
          <p:nvSpPr>
            <p:cNvPr id="90" name="Google Shape;90;p13"/>
            <p:cNvSpPr txBox="1"/>
            <p:nvPr/>
          </p:nvSpPr>
          <p:spPr>
            <a:xfrm>
              <a:off x="0" y="1"/>
              <a:ext cx="357166" cy="666720"/>
            </a:xfrm>
            <a:prstGeom prst="rect">
              <a:avLst/>
            </a:prstGeom>
            <a:solidFill>
              <a:srgbClr val="1D1B1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endParaRPr>
            </a:p>
          </p:txBody>
        </p:sp>
        <p:sp>
          <p:nvSpPr>
            <p:cNvPr id="91" name="Google Shape;91;p13"/>
            <p:cNvSpPr txBox="1"/>
            <p:nvPr/>
          </p:nvSpPr>
          <p:spPr>
            <a:xfrm>
              <a:off x="357166" y="0"/>
              <a:ext cx="142852" cy="166654"/>
            </a:xfrm>
            <a:prstGeom prst="rect">
              <a:avLst/>
            </a:prstGeom>
            <a:solidFill>
              <a:srgbClr val="1D1B1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endParaRPr>
            </a:p>
          </p:txBody>
        </p:sp>
        <p:sp>
          <p:nvSpPr>
            <p:cNvPr id="92" name="Google Shape;92;p13"/>
            <p:cNvSpPr txBox="1"/>
            <p:nvPr/>
          </p:nvSpPr>
          <p:spPr>
            <a:xfrm>
              <a:off x="520680" y="12700"/>
              <a:ext cx="214314" cy="214314"/>
            </a:xfrm>
            <a:prstGeom prst="rect">
              <a:avLst/>
            </a:prstGeom>
            <a:solidFill>
              <a:srgbClr val="1D1B1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40"/>
                <a:buFont typeface="Arial"/>
                <a:buNone/>
              </a:pPr>
              <a:endParaRPr sz="104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endParaRPr>
            </a:p>
          </p:txBody>
        </p:sp>
        <p:sp>
          <p:nvSpPr>
            <p:cNvPr id="93" name="Google Shape;93;p13"/>
            <p:cNvSpPr txBox="1"/>
            <p:nvPr/>
          </p:nvSpPr>
          <p:spPr>
            <a:xfrm>
              <a:off x="415904" y="322230"/>
              <a:ext cx="214314" cy="214314"/>
            </a:xfrm>
            <a:prstGeom prst="rect">
              <a:avLst/>
            </a:prstGeom>
            <a:solidFill>
              <a:srgbClr val="1D1B1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40"/>
                <a:buFont typeface="Arial"/>
                <a:buNone/>
              </a:pPr>
              <a:endParaRPr sz="104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endParaRPr>
            </a:p>
          </p:txBody>
        </p:sp>
        <p:sp>
          <p:nvSpPr>
            <p:cNvPr id="94" name="Google Shape;94;p13"/>
            <p:cNvSpPr txBox="1"/>
            <p:nvPr/>
          </p:nvSpPr>
          <p:spPr>
            <a:xfrm>
              <a:off x="774632" y="58654"/>
              <a:ext cx="108000" cy="108000"/>
            </a:xfrm>
            <a:prstGeom prst="rect">
              <a:avLst/>
            </a:prstGeom>
            <a:solidFill>
              <a:srgbClr val="1D1B10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endParaRPr>
            </a:p>
          </p:txBody>
        </p:sp>
      </p:grpSp>
      <p:sp>
        <p:nvSpPr>
          <p:cNvPr id="95" name="Google Shape;95;p13"/>
          <p:cNvSpPr txBox="1"/>
          <p:nvPr/>
        </p:nvSpPr>
        <p:spPr>
          <a:xfrm>
            <a:off x="1643050" y="3186187"/>
            <a:ext cx="5214950" cy="2846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200" b="0" i="0" u="none" strike="noStrike" cap="none" dirty="0">
                <a:solidFill>
                  <a:srgbClr val="1D1B10"/>
                </a:solidFill>
                <a:latin typeface="+mj-lt"/>
                <a:ea typeface="Calibri"/>
                <a:cs typeface="Calibri"/>
                <a:sym typeface="Calibri"/>
              </a:rPr>
              <a:t>“</a:t>
            </a:r>
            <a:r>
              <a:rPr lang="es-ES" sz="2200" b="1" i="0" u="none" strike="noStrike" cap="none" dirty="0">
                <a:latin typeface="+mj-lt"/>
                <a:ea typeface="Calibri"/>
                <a:cs typeface="Calibri"/>
                <a:sym typeface="Calibri"/>
              </a:rPr>
              <a:t>Título completo del Trabajo Fin de Máster en </a:t>
            </a:r>
            <a:endParaRPr b="1" dirty="0">
              <a:latin typeface="+mj-lt"/>
            </a:endParaRPr>
          </a:p>
          <a:p>
            <a:pPr marL="0" marR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ES" sz="2200" b="1" i="0" u="none" strike="noStrike" cap="none" dirty="0">
                <a:latin typeface="+mj-lt"/>
                <a:ea typeface="Calibri"/>
                <a:cs typeface="Calibri"/>
                <a:sym typeface="Calibri"/>
              </a:rPr>
              <a:t>Ingeniería Informática</a:t>
            </a:r>
            <a:endParaRPr b="1" dirty="0">
              <a:latin typeface="+mj-lt"/>
            </a:endParaRPr>
          </a:p>
          <a:p>
            <a:pPr marL="0" marR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ES" sz="2200" b="1" i="0" u="none" strike="noStrike" cap="none" dirty="0">
                <a:latin typeface="+mj-lt"/>
                <a:ea typeface="Calibri"/>
                <a:cs typeface="Calibri"/>
                <a:sym typeface="Calibri"/>
              </a:rPr>
              <a:t> de la </a:t>
            </a:r>
            <a:endParaRPr b="1" dirty="0">
              <a:latin typeface="+mj-lt"/>
            </a:endParaRPr>
          </a:p>
          <a:p>
            <a:pPr marL="0" marR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ES" sz="2200" b="1" i="0" u="none" strike="noStrike" cap="none" dirty="0">
                <a:latin typeface="+mj-lt"/>
                <a:ea typeface="Calibri"/>
                <a:cs typeface="Calibri"/>
                <a:sym typeface="Calibri"/>
              </a:rPr>
              <a:t>Universidad de Almería</a:t>
            </a:r>
            <a:r>
              <a:rPr lang="es-ES" sz="2200" b="0" i="0" u="none" strike="noStrike" cap="none" dirty="0">
                <a:solidFill>
                  <a:srgbClr val="1D1B10"/>
                </a:solidFill>
                <a:latin typeface="+mj-lt"/>
                <a:ea typeface="Calibri"/>
                <a:cs typeface="Calibri"/>
                <a:sym typeface="Calibri"/>
              </a:rPr>
              <a:t>”</a:t>
            </a:r>
            <a:endParaRPr dirty="0">
              <a:latin typeface="+mj-lt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1714512" y="8453462"/>
            <a:ext cx="5000636" cy="1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i="0" u="none" strike="noStrike" cap="none" dirty="0">
                <a:solidFill>
                  <a:srgbClr val="1D1B10"/>
                </a:solidFill>
                <a:latin typeface="Georgia"/>
                <a:ea typeface="Georgia"/>
                <a:cs typeface="Georgia"/>
                <a:sym typeface="Georgia"/>
              </a:rPr>
              <a:t>Alumno/a: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rgbClr val="1D1B10"/>
                </a:solidFill>
                <a:latin typeface="Georgia"/>
                <a:ea typeface="Georgia"/>
                <a:cs typeface="Georgia"/>
                <a:sym typeface="Georgia"/>
              </a:rPr>
              <a:t>Nombre apellido </a:t>
            </a:r>
            <a:r>
              <a:rPr lang="es-ES" sz="1600" dirty="0" err="1">
                <a:solidFill>
                  <a:srgbClr val="1D1B10"/>
                </a:solidFill>
                <a:latin typeface="Georgia"/>
                <a:ea typeface="Georgia"/>
                <a:cs typeface="Georgia"/>
                <a:sym typeface="Georgia"/>
              </a:rPr>
              <a:t>apellido</a:t>
            </a:r>
            <a:endParaRPr dirty="0"/>
          </a:p>
          <a:p>
            <a:pPr marL="0" marR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rgbClr val="1D1B10"/>
                </a:solidFill>
                <a:latin typeface="Georgia"/>
                <a:ea typeface="Georgia"/>
                <a:cs typeface="Georgia"/>
                <a:sym typeface="Georgia"/>
              </a:rPr>
              <a:t>Director/es: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rgbClr val="1D1B10"/>
                </a:solidFill>
                <a:latin typeface="Georgia"/>
                <a:ea typeface="Georgia"/>
                <a:cs typeface="Georgia"/>
                <a:sym typeface="Georgia"/>
              </a:rPr>
              <a:t>Nombre apellido </a:t>
            </a:r>
            <a:r>
              <a:rPr lang="es-ES" sz="1600" dirty="0" err="1">
                <a:solidFill>
                  <a:srgbClr val="1D1B10"/>
                </a:solidFill>
                <a:latin typeface="Georgia"/>
                <a:ea typeface="Georgia"/>
                <a:cs typeface="Georgia"/>
                <a:sym typeface="Georgia"/>
              </a:rPr>
              <a:t>apellido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rgbClr val="1D1B10"/>
                </a:solidFill>
                <a:latin typeface="Georgia"/>
                <a:ea typeface="Georgia"/>
                <a:cs typeface="Georgia"/>
                <a:sym typeface="Georgia"/>
              </a:rPr>
              <a:t>Nombre apellido </a:t>
            </a:r>
            <a:r>
              <a:rPr lang="es-ES" sz="1600" dirty="0" err="1">
                <a:solidFill>
                  <a:srgbClr val="1D1B10"/>
                </a:solidFill>
                <a:latin typeface="Georgia"/>
                <a:ea typeface="Georgia"/>
                <a:cs typeface="Georgia"/>
                <a:sym typeface="Georgia"/>
              </a:rPr>
              <a:t>apellido</a:t>
            </a:r>
            <a:endParaRPr dirty="0"/>
          </a:p>
        </p:txBody>
      </p:sp>
      <p:sp>
        <p:nvSpPr>
          <p:cNvPr id="97" name="Google Shape;97;p13"/>
          <p:cNvSpPr txBox="1"/>
          <p:nvPr/>
        </p:nvSpPr>
        <p:spPr>
          <a:xfrm>
            <a:off x="1714512" y="7853324"/>
            <a:ext cx="5000636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rgbClr val="1D1B10"/>
                </a:solidFill>
                <a:latin typeface="+mj-lt"/>
                <a:ea typeface="Calibri"/>
                <a:cs typeface="Calibri"/>
                <a:sym typeface="Calibri"/>
              </a:rPr>
              <a:t>Curso 2024/2025</a:t>
            </a:r>
            <a:endParaRPr sz="1600" b="1" dirty="0">
              <a:solidFill>
                <a:srgbClr val="1D1B10"/>
              </a:solidFill>
              <a:latin typeface="+mj-lt"/>
              <a:ea typeface="Georgia"/>
              <a:cs typeface="Georgia"/>
              <a:sym typeface="Georgia"/>
            </a:endParaRPr>
          </a:p>
        </p:txBody>
      </p:sp>
      <p:sp>
        <p:nvSpPr>
          <p:cNvPr id="98" name="Google Shape;98;p13"/>
          <p:cNvSpPr/>
          <p:nvPr/>
        </p:nvSpPr>
        <p:spPr>
          <a:xfrm>
            <a:off x="0" y="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53</Words>
  <Application>Microsoft Office PowerPoint</Application>
  <PresentationFormat>A4 (210 x 297 mm)</PresentationFormat>
  <Paragraphs>14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Tema de Office</vt:lpstr>
      <vt:lpstr>MÁSTER EN INGENIERÍA INFORMÁTICA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MÁSTER EN TECNOLOGÍAS Y APLICACIONES EN INGENIERÍA INFORMÁTICA</dc:title>
  <cp:lastModifiedBy>Javier Criado Rodríguez</cp:lastModifiedBy>
  <cp:revision>2</cp:revision>
  <dcterms:modified xsi:type="dcterms:W3CDTF">2026-06-25T08:57:08Z</dcterms:modified>
</cp:coreProperties>
</file>