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6858000" cy="9906000" type="A4"/>
  <p:notesSz cx="6669088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2754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1725" y="744600"/>
            <a:ext cx="4446250" cy="3723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6900" y="4715900"/>
            <a:ext cx="5335250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66900" y="4715900"/>
            <a:ext cx="5335250" cy="4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6512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160249" y="2494053"/>
            <a:ext cx="6537502" cy="61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-1796433" y="6098734"/>
            <a:ext cx="12208228" cy="115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-4168156" y="4998597"/>
            <a:ext cx="12208228" cy="3357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257177" y="3338692"/>
            <a:ext cx="2257425" cy="9442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2628902" y="3338692"/>
            <a:ext cx="2257425" cy="9442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342902" y="3141486"/>
            <a:ext cx="3030141" cy="5707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3483771" y="2217385"/>
            <a:ext cx="3031331" cy="92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3483771" y="3141486"/>
            <a:ext cx="3031331" cy="5707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2681289" y="394409"/>
            <a:ext cx="3833813" cy="845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342902" y="2072924"/>
            <a:ext cx="2256235" cy="677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344216" y="7752822"/>
            <a:ext cx="4114800" cy="1162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>
            <a:alpha val="4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E5F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0" y="8278953"/>
            <a:ext cx="5969700" cy="13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25" b="0" i="0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5" name="Google Shape;85;p13"/>
          <p:cNvSpPr/>
          <p:nvPr/>
        </p:nvSpPr>
        <p:spPr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3"/>
          <p:cNvSpPr txBox="1"/>
          <p:nvPr/>
        </p:nvSpPr>
        <p:spPr>
          <a:xfrm rot="-5400000">
            <a:off x="2003498" y="3958475"/>
            <a:ext cx="9921600" cy="1989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9550" tIns="49775" rIns="99550" bIns="497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0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           </a:t>
            </a:r>
            <a:r>
              <a:rPr lang="es-ES" sz="36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UNIVERSIDAD DE ALMERÍA</a:t>
            </a:r>
            <a:r>
              <a:rPr lang="es-ES" sz="44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sz="5000" dirty="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354528" y="374800"/>
            <a:ext cx="207939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550" tIns="49775" rIns="99550" bIns="497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Resumen/</a:t>
            </a:r>
            <a:r>
              <a:rPr lang="es-E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Abstract</a:t>
            </a:r>
            <a:endParaRPr dirty="0"/>
          </a:p>
        </p:txBody>
      </p:sp>
      <p:sp>
        <p:nvSpPr>
          <p:cNvPr id="88" name="Google Shape;88;p13"/>
          <p:cNvSpPr txBox="1"/>
          <p:nvPr/>
        </p:nvSpPr>
        <p:spPr>
          <a:xfrm>
            <a:off x="278325" y="9180500"/>
            <a:ext cx="5497200" cy="2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550" tIns="49775" rIns="99550" bIns="4977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1" dirty="0">
                <a:solidFill>
                  <a:schemeClr val="dk1"/>
                </a:solidFill>
              </a:rPr>
              <a:t>MÁSTER EN TECNOLOGÍAS Y APLICACIONES EN INGENIERÍA INFORMÁTICA</a:t>
            </a:r>
            <a:endParaRPr sz="1100" b="1" dirty="0"/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61702" y="8412025"/>
            <a:ext cx="1231600" cy="12061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 txBox="1">
            <a:spLocks noGrp="1"/>
          </p:cNvSpPr>
          <p:nvPr>
            <p:ph type="ctrTitle"/>
          </p:nvPr>
        </p:nvSpPr>
        <p:spPr>
          <a:xfrm>
            <a:off x="354525" y="903875"/>
            <a:ext cx="5221800" cy="71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(210 x 297 mm)</PresentationFormat>
  <Paragraphs>3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Rafa</cp:lastModifiedBy>
  <cp:revision>1</cp:revision>
  <dcterms:modified xsi:type="dcterms:W3CDTF">2018-10-02T11:34:18Z</dcterms:modified>
</cp:coreProperties>
</file>